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7" r:id="rId5"/>
    <p:sldId id="258" r:id="rId6"/>
    <p:sldId id="279" r:id="rId7"/>
    <p:sldId id="290" r:id="rId8"/>
    <p:sldId id="287" r:id="rId9"/>
    <p:sldId id="291" r:id="rId10"/>
    <p:sldId id="292" r:id="rId11"/>
    <p:sldId id="293" r:id="rId12"/>
    <p:sldId id="294" r:id="rId13"/>
    <p:sldId id="295" r:id="rId14"/>
    <p:sldId id="296" r:id="rId15"/>
    <p:sldId id="260" r:id="rId16"/>
    <p:sldId id="269" r:id="rId17"/>
    <p:sldId id="280" r:id="rId18"/>
    <p:sldId id="281" r:id="rId19"/>
    <p:sldId id="282" r:id="rId20"/>
    <p:sldId id="297" r:id="rId21"/>
    <p:sldId id="298" r:id="rId22"/>
    <p:sldId id="299" r:id="rId23"/>
    <p:sldId id="289" r:id="rId24"/>
    <p:sldId id="277" r:id="rId25"/>
    <p:sldId id="302" r:id="rId26"/>
    <p:sldId id="278" r:id="rId27"/>
    <p:sldId id="264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349AA-7ED7-230C-359C-8D8D9BFE2477}" v="40" dt="2025-09-02T12:53:04.090"/>
    <p1510:client id="{553A6BA6-47D7-47AD-958E-BB7C510306AC}" v="61" dt="2025-09-02T13:10:12.988"/>
    <p1510:client id="{C695D6F6-4943-4F48-940B-EC0A051887B3}" v="20" dt="2025-09-02T13:20:25.937"/>
    <p1510:client id="{D37E7D25-B278-8768-57C4-131D7A20B224}" v="42" dt="2025-09-02T13:01:12.746"/>
    <p1510:client id="{E4711892-D1B7-2C72-2ADE-D657F8696919}" v="1" dt="2025-09-02T13:10:07.014"/>
    <p1510:client id="{F69EBE5A-3FEB-69A1-BA9A-9C239460335A}" v="5" dt="2025-09-02T12:56:36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 Smits" userId="8cacf944-da04-4499-b9b2-1761ec0789f9" providerId="ADAL" clId="{553A6BA6-47D7-47AD-958E-BB7C510306AC}"/>
    <pc:docChg chg="modSld sldOrd">
      <pc:chgData name="Rick Smits" userId="8cacf944-da04-4499-b9b2-1761ec0789f9" providerId="ADAL" clId="{553A6BA6-47D7-47AD-958E-BB7C510306AC}" dt="2025-09-02T13:10:12.988" v="61"/>
      <pc:docMkLst>
        <pc:docMk/>
      </pc:docMkLst>
      <pc:sldChg chg="modNotesTx">
        <pc:chgData name="Rick Smits" userId="8cacf944-da04-4499-b9b2-1761ec0789f9" providerId="ADAL" clId="{553A6BA6-47D7-47AD-958E-BB7C510306AC}" dt="2025-09-02T12:43:53.008" v="59" actId="20577"/>
        <pc:sldMkLst>
          <pc:docMk/>
          <pc:sldMk cId="3362586167" sldId="290"/>
        </pc:sldMkLst>
      </pc:sldChg>
      <pc:sldChg chg="ord">
        <pc:chgData name="Rick Smits" userId="8cacf944-da04-4499-b9b2-1761ec0789f9" providerId="ADAL" clId="{553A6BA6-47D7-47AD-958E-BB7C510306AC}" dt="2025-09-02T13:10:12.988" v="61"/>
        <pc:sldMkLst>
          <pc:docMk/>
          <pc:sldMk cId="2095243607" sldId="302"/>
        </pc:sldMkLst>
      </pc:sldChg>
    </pc:docChg>
  </pc:docChgLst>
  <pc:docChgLst>
    <pc:chgData name="Bjorn Flieger" userId="cc47a468-54fe-481b-9cdd-a83ed3b88ecf" providerId="ADAL" clId="{C695D6F6-4943-4F48-940B-EC0A051887B3}"/>
    <pc:docChg chg="modSld">
      <pc:chgData name="Bjorn Flieger" userId="cc47a468-54fe-481b-9cdd-a83ed3b88ecf" providerId="ADAL" clId="{C695D6F6-4943-4F48-940B-EC0A051887B3}" dt="2025-09-02T13:20:25.937" v="19" actId="20577"/>
      <pc:docMkLst>
        <pc:docMk/>
      </pc:docMkLst>
      <pc:sldChg chg="modSp mod">
        <pc:chgData name="Bjorn Flieger" userId="cc47a468-54fe-481b-9cdd-a83ed3b88ecf" providerId="ADAL" clId="{C695D6F6-4943-4F48-940B-EC0A051887B3}" dt="2025-09-02T13:16:02.564" v="16" actId="20577"/>
        <pc:sldMkLst>
          <pc:docMk/>
          <pc:sldMk cId="2049677416" sldId="282"/>
        </pc:sldMkLst>
        <pc:spChg chg="mod">
          <ac:chgData name="Bjorn Flieger" userId="cc47a468-54fe-481b-9cdd-a83ed3b88ecf" providerId="ADAL" clId="{C695D6F6-4943-4F48-940B-EC0A051887B3}" dt="2025-09-02T13:16:02.564" v="16" actId="20577"/>
          <ac:spMkLst>
            <pc:docMk/>
            <pc:sldMk cId="2049677416" sldId="282"/>
            <ac:spMk id="3" creationId="{EA475CC7-2A8C-B811-B464-337F46338CC0}"/>
          </ac:spMkLst>
        </pc:spChg>
      </pc:sldChg>
      <pc:sldChg chg="modSp mod">
        <pc:chgData name="Bjorn Flieger" userId="cc47a468-54fe-481b-9cdd-a83ed3b88ecf" providerId="ADAL" clId="{C695D6F6-4943-4F48-940B-EC0A051887B3}" dt="2025-09-02T13:20:25.937" v="19" actId="20577"/>
        <pc:sldMkLst>
          <pc:docMk/>
          <pc:sldMk cId="3152941593" sldId="289"/>
        </pc:sldMkLst>
        <pc:spChg chg="mod">
          <ac:chgData name="Bjorn Flieger" userId="cc47a468-54fe-481b-9cdd-a83ed3b88ecf" providerId="ADAL" clId="{C695D6F6-4943-4F48-940B-EC0A051887B3}" dt="2025-09-02T13:20:25.937" v="19" actId="20577"/>
          <ac:spMkLst>
            <pc:docMk/>
            <pc:sldMk cId="3152941593" sldId="289"/>
            <ac:spMk id="4" creationId="{B8C5AF5D-D326-A32D-6DF8-BB4B112B998F}"/>
          </ac:spMkLst>
        </pc:spChg>
      </pc:sldChg>
    </pc:docChg>
  </pc:docChgLst>
  <pc:docChgLst>
    <pc:chgData name="Tom Reichrath" userId="S::tom.reichrath@janvanbrabant.nl::fc5941ca-f30d-4bd6-8f7b-6d9a43e9a42e" providerId="AD" clId="Web-{E4711892-D1B7-2C72-2ADE-D657F8696919}"/>
    <pc:docChg chg="addSld">
      <pc:chgData name="Tom Reichrath" userId="S::tom.reichrath@janvanbrabant.nl::fc5941ca-f30d-4bd6-8f7b-6d9a43e9a42e" providerId="AD" clId="Web-{E4711892-D1B7-2C72-2ADE-D657F8696919}" dt="2025-09-02T13:10:07.014" v="0"/>
      <pc:docMkLst>
        <pc:docMk/>
      </pc:docMkLst>
      <pc:sldChg chg="add">
        <pc:chgData name="Tom Reichrath" userId="S::tom.reichrath@janvanbrabant.nl::fc5941ca-f30d-4bd6-8f7b-6d9a43e9a42e" providerId="AD" clId="Web-{E4711892-D1B7-2C72-2ADE-D657F8696919}" dt="2025-09-02T13:10:07.014" v="0"/>
        <pc:sldMkLst>
          <pc:docMk/>
          <pc:sldMk cId="2095243607" sldId="302"/>
        </pc:sldMkLst>
      </pc:sldChg>
    </pc:docChg>
  </pc:docChgLst>
  <pc:docChgLst>
    <pc:chgData name="Tom Reichrath" userId="S::tom.reichrath@janvanbrabant.nl::fc5941ca-f30d-4bd6-8f7b-6d9a43e9a42e" providerId="AD" clId="Web-{F69EBE5A-3FEB-69A1-BA9A-9C239460335A}"/>
    <pc:docChg chg="modSld">
      <pc:chgData name="Tom Reichrath" userId="S::tom.reichrath@janvanbrabant.nl::fc5941ca-f30d-4bd6-8f7b-6d9a43e9a42e" providerId="AD" clId="Web-{F69EBE5A-3FEB-69A1-BA9A-9C239460335A}" dt="2025-09-02T12:56:36.987" v="3" actId="20577"/>
      <pc:docMkLst>
        <pc:docMk/>
      </pc:docMkLst>
      <pc:sldChg chg="modSp">
        <pc:chgData name="Tom Reichrath" userId="S::tom.reichrath@janvanbrabant.nl::fc5941ca-f30d-4bd6-8f7b-6d9a43e9a42e" providerId="AD" clId="Web-{F69EBE5A-3FEB-69A1-BA9A-9C239460335A}" dt="2025-09-02T12:56:36.987" v="3" actId="20577"/>
        <pc:sldMkLst>
          <pc:docMk/>
          <pc:sldMk cId="3362586167" sldId="290"/>
        </pc:sldMkLst>
        <pc:spChg chg="mod">
          <ac:chgData name="Tom Reichrath" userId="S::tom.reichrath@janvanbrabant.nl::fc5941ca-f30d-4bd6-8f7b-6d9a43e9a42e" providerId="AD" clId="Web-{F69EBE5A-3FEB-69A1-BA9A-9C239460335A}" dt="2025-09-02T12:56:36.987" v="3" actId="20577"/>
          <ac:spMkLst>
            <pc:docMk/>
            <pc:sldMk cId="3362586167" sldId="290"/>
            <ac:spMk id="6" creationId="{BA606604-3221-A68F-24C3-1C33583E8B39}"/>
          </ac:spMkLst>
        </pc:spChg>
      </pc:sldChg>
    </pc:docChg>
  </pc:docChgLst>
  <pc:docChgLst>
    <pc:chgData name="Tom Reichrath" userId="S::tom.reichrath@janvanbrabant.nl::fc5941ca-f30d-4bd6-8f7b-6d9a43e9a42e" providerId="AD" clId="Web-{D37E7D25-B278-8768-57C4-131D7A20B224}"/>
    <pc:docChg chg="modSld">
      <pc:chgData name="Tom Reichrath" userId="S::tom.reichrath@janvanbrabant.nl::fc5941ca-f30d-4bd6-8f7b-6d9a43e9a42e" providerId="AD" clId="Web-{D37E7D25-B278-8768-57C4-131D7A20B224}" dt="2025-09-02T12:58:47.723" v="23" actId="20577"/>
      <pc:docMkLst>
        <pc:docMk/>
      </pc:docMkLst>
      <pc:sldChg chg="modSp">
        <pc:chgData name="Tom Reichrath" userId="S::tom.reichrath@janvanbrabant.nl::fc5941ca-f30d-4bd6-8f7b-6d9a43e9a42e" providerId="AD" clId="Web-{D37E7D25-B278-8768-57C4-131D7A20B224}" dt="2025-09-02T12:58:17.564" v="13" actId="20577"/>
        <pc:sldMkLst>
          <pc:docMk/>
          <pc:sldMk cId="1452502359" sldId="280"/>
        </pc:sldMkLst>
        <pc:spChg chg="mod">
          <ac:chgData name="Tom Reichrath" userId="S::tom.reichrath@janvanbrabant.nl::fc5941ca-f30d-4bd6-8f7b-6d9a43e9a42e" providerId="AD" clId="Web-{D37E7D25-B278-8768-57C4-131D7A20B224}" dt="2025-09-02T12:58:17.564" v="13" actId="20577"/>
          <ac:spMkLst>
            <pc:docMk/>
            <pc:sldMk cId="1452502359" sldId="280"/>
            <ac:spMk id="6" creationId="{D8D53778-FDDC-1BE9-F9EF-2C999AA714CA}"/>
          </ac:spMkLst>
        </pc:spChg>
      </pc:sldChg>
      <pc:sldChg chg="modSp">
        <pc:chgData name="Tom Reichrath" userId="S::tom.reichrath@janvanbrabant.nl::fc5941ca-f30d-4bd6-8f7b-6d9a43e9a42e" providerId="AD" clId="Web-{D37E7D25-B278-8768-57C4-131D7A20B224}" dt="2025-09-02T12:58:21.595" v="15" actId="20577"/>
        <pc:sldMkLst>
          <pc:docMk/>
          <pc:sldMk cId="410910290" sldId="281"/>
        </pc:sldMkLst>
        <pc:spChg chg="mod">
          <ac:chgData name="Tom Reichrath" userId="S::tom.reichrath@janvanbrabant.nl::fc5941ca-f30d-4bd6-8f7b-6d9a43e9a42e" providerId="AD" clId="Web-{D37E7D25-B278-8768-57C4-131D7A20B224}" dt="2025-09-02T12:58:21.595" v="15" actId="20577"/>
          <ac:spMkLst>
            <pc:docMk/>
            <pc:sldMk cId="410910290" sldId="281"/>
            <ac:spMk id="6" creationId="{D8D53778-FDDC-1BE9-F9EF-2C999AA714CA}"/>
          </ac:spMkLst>
        </pc:spChg>
      </pc:sldChg>
      <pc:sldChg chg="modSp">
        <pc:chgData name="Tom Reichrath" userId="S::tom.reichrath@janvanbrabant.nl::fc5941ca-f30d-4bd6-8f7b-6d9a43e9a42e" providerId="AD" clId="Web-{D37E7D25-B278-8768-57C4-131D7A20B224}" dt="2025-09-02T12:58:26.751" v="16" actId="20577"/>
        <pc:sldMkLst>
          <pc:docMk/>
          <pc:sldMk cId="2049677416" sldId="282"/>
        </pc:sldMkLst>
        <pc:spChg chg="mod">
          <ac:chgData name="Tom Reichrath" userId="S::tom.reichrath@janvanbrabant.nl::fc5941ca-f30d-4bd6-8f7b-6d9a43e9a42e" providerId="AD" clId="Web-{D37E7D25-B278-8768-57C4-131D7A20B224}" dt="2025-09-02T12:58:26.751" v="16" actId="20577"/>
          <ac:spMkLst>
            <pc:docMk/>
            <pc:sldMk cId="2049677416" sldId="282"/>
            <ac:spMk id="3" creationId="{EA475CC7-2A8C-B811-B464-337F46338CC0}"/>
          </ac:spMkLst>
        </pc:spChg>
      </pc:sldChg>
      <pc:sldChg chg="modSp">
        <pc:chgData name="Tom Reichrath" userId="S::tom.reichrath@janvanbrabant.nl::fc5941ca-f30d-4bd6-8f7b-6d9a43e9a42e" providerId="AD" clId="Web-{D37E7D25-B278-8768-57C4-131D7A20B224}" dt="2025-09-02T12:58:47.723" v="23" actId="20577"/>
        <pc:sldMkLst>
          <pc:docMk/>
          <pc:sldMk cId="3152941593" sldId="289"/>
        </pc:sldMkLst>
        <pc:spChg chg="mod">
          <ac:chgData name="Tom Reichrath" userId="S::tom.reichrath@janvanbrabant.nl::fc5941ca-f30d-4bd6-8f7b-6d9a43e9a42e" providerId="AD" clId="Web-{D37E7D25-B278-8768-57C4-131D7A20B224}" dt="2025-09-02T12:58:47.723" v="23" actId="20577"/>
          <ac:spMkLst>
            <pc:docMk/>
            <pc:sldMk cId="3152941593" sldId="289"/>
            <ac:spMk id="4" creationId="{B8C5AF5D-D326-A32D-6DF8-BB4B112B998F}"/>
          </ac:spMkLst>
        </pc:spChg>
      </pc:sldChg>
      <pc:sldChg chg="modSp">
        <pc:chgData name="Tom Reichrath" userId="S::tom.reichrath@janvanbrabant.nl::fc5941ca-f30d-4bd6-8f7b-6d9a43e9a42e" providerId="AD" clId="Web-{D37E7D25-B278-8768-57C4-131D7A20B224}" dt="2025-09-02T12:57:35.235" v="1" actId="20577"/>
        <pc:sldMkLst>
          <pc:docMk/>
          <pc:sldMk cId="3362586167" sldId="290"/>
        </pc:sldMkLst>
        <pc:spChg chg="mod">
          <ac:chgData name="Tom Reichrath" userId="S::tom.reichrath@janvanbrabant.nl::fc5941ca-f30d-4bd6-8f7b-6d9a43e9a42e" providerId="AD" clId="Web-{D37E7D25-B278-8768-57C4-131D7A20B224}" dt="2025-09-02T12:57:35.235" v="1" actId="20577"/>
          <ac:spMkLst>
            <pc:docMk/>
            <pc:sldMk cId="3362586167" sldId="290"/>
            <ac:spMk id="6" creationId="{BA606604-3221-A68F-24C3-1C33583E8B39}"/>
          </ac:spMkLst>
        </pc:spChg>
      </pc:sldChg>
      <pc:sldChg chg="modSp">
        <pc:chgData name="Tom Reichrath" userId="S::tom.reichrath@janvanbrabant.nl::fc5941ca-f30d-4bd6-8f7b-6d9a43e9a42e" providerId="AD" clId="Web-{D37E7D25-B278-8768-57C4-131D7A20B224}" dt="2025-09-02T12:57:44.095" v="3" actId="20577"/>
        <pc:sldMkLst>
          <pc:docMk/>
          <pc:sldMk cId="1799095519" sldId="292"/>
        </pc:sldMkLst>
        <pc:spChg chg="mod">
          <ac:chgData name="Tom Reichrath" userId="S::tom.reichrath@janvanbrabant.nl::fc5941ca-f30d-4bd6-8f7b-6d9a43e9a42e" providerId="AD" clId="Web-{D37E7D25-B278-8768-57C4-131D7A20B224}" dt="2025-09-02T12:57:44.095" v="3" actId="20577"/>
          <ac:spMkLst>
            <pc:docMk/>
            <pc:sldMk cId="1799095519" sldId="292"/>
            <ac:spMk id="6" creationId="{C66AA764-7609-4ADB-B74A-0B39E0BE4F24}"/>
          </ac:spMkLst>
        </pc:spChg>
      </pc:sldChg>
      <pc:sldChg chg="modSp">
        <pc:chgData name="Tom Reichrath" userId="S::tom.reichrath@janvanbrabant.nl::fc5941ca-f30d-4bd6-8f7b-6d9a43e9a42e" providerId="AD" clId="Web-{D37E7D25-B278-8768-57C4-131D7A20B224}" dt="2025-09-02T12:57:49.282" v="5" actId="20577"/>
        <pc:sldMkLst>
          <pc:docMk/>
          <pc:sldMk cId="2224504188" sldId="293"/>
        </pc:sldMkLst>
        <pc:spChg chg="mod">
          <ac:chgData name="Tom Reichrath" userId="S::tom.reichrath@janvanbrabant.nl::fc5941ca-f30d-4bd6-8f7b-6d9a43e9a42e" providerId="AD" clId="Web-{D37E7D25-B278-8768-57C4-131D7A20B224}" dt="2025-09-02T12:57:49.282" v="5" actId="20577"/>
          <ac:spMkLst>
            <pc:docMk/>
            <pc:sldMk cId="2224504188" sldId="293"/>
            <ac:spMk id="6" creationId="{E43A6E18-4705-2A90-6398-E47341A27B8D}"/>
          </ac:spMkLst>
        </pc:spChg>
      </pc:sldChg>
      <pc:sldChg chg="modSp">
        <pc:chgData name="Tom Reichrath" userId="S::tom.reichrath@janvanbrabant.nl::fc5941ca-f30d-4bd6-8f7b-6d9a43e9a42e" providerId="AD" clId="Web-{D37E7D25-B278-8768-57C4-131D7A20B224}" dt="2025-09-02T12:57:56.345" v="8" actId="20577"/>
        <pc:sldMkLst>
          <pc:docMk/>
          <pc:sldMk cId="547879672" sldId="294"/>
        </pc:sldMkLst>
        <pc:spChg chg="mod">
          <ac:chgData name="Tom Reichrath" userId="S::tom.reichrath@janvanbrabant.nl::fc5941ca-f30d-4bd6-8f7b-6d9a43e9a42e" providerId="AD" clId="Web-{D37E7D25-B278-8768-57C4-131D7A20B224}" dt="2025-09-02T12:57:56.345" v="8" actId="20577"/>
          <ac:spMkLst>
            <pc:docMk/>
            <pc:sldMk cId="547879672" sldId="294"/>
            <ac:spMk id="6" creationId="{BDFFACF2-7B53-8B6E-8470-EEBDA307CEED}"/>
          </ac:spMkLst>
        </pc:spChg>
      </pc:sldChg>
      <pc:sldChg chg="modSp">
        <pc:chgData name="Tom Reichrath" userId="S::tom.reichrath@janvanbrabant.nl::fc5941ca-f30d-4bd6-8f7b-6d9a43e9a42e" providerId="AD" clId="Web-{D37E7D25-B278-8768-57C4-131D7A20B224}" dt="2025-09-02T12:58:07.392" v="10" actId="20577"/>
        <pc:sldMkLst>
          <pc:docMk/>
          <pc:sldMk cId="3405598342" sldId="295"/>
        </pc:sldMkLst>
        <pc:spChg chg="mod">
          <ac:chgData name="Tom Reichrath" userId="S::tom.reichrath@janvanbrabant.nl::fc5941ca-f30d-4bd6-8f7b-6d9a43e9a42e" providerId="AD" clId="Web-{D37E7D25-B278-8768-57C4-131D7A20B224}" dt="2025-09-02T12:58:07.392" v="10" actId="20577"/>
          <ac:spMkLst>
            <pc:docMk/>
            <pc:sldMk cId="3405598342" sldId="295"/>
            <ac:spMk id="6" creationId="{F727288D-289C-A9D2-644F-392148B0306A}"/>
          </ac:spMkLst>
        </pc:spChg>
      </pc:sldChg>
      <pc:sldChg chg="modSp">
        <pc:chgData name="Tom Reichrath" userId="S::tom.reichrath@janvanbrabant.nl::fc5941ca-f30d-4bd6-8f7b-6d9a43e9a42e" providerId="AD" clId="Web-{D37E7D25-B278-8768-57C4-131D7A20B224}" dt="2025-09-02T12:58:32.970" v="18" actId="20577"/>
        <pc:sldMkLst>
          <pc:docMk/>
          <pc:sldMk cId="1672564233" sldId="297"/>
        </pc:sldMkLst>
        <pc:spChg chg="mod">
          <ac:chgData name="Tom Reichrath" userId="S::tom.reichrath@janvanbrabant.nl::fc5941ca-f30d-4bd6-8f7b-6d9a43e9a42e" providerId="AD" clId="Web-{D37E7D25-B278-8768-57C4-131D7A20B224}" dt="2025-09-02T12:58:32.970" v="18" actId="20577"/>
          <ac:spMkLst>
            <pc:docMk/>
            <pc:sldMk cId="1672564233" sldId="297"/>
            <ac:spMk id="4" creationId="{8E23EE9C-6C89-EB55-E818-C82825BB9290}"/>
          </ac:spMkLst>
        </pc:spChg>
      </pc:sldChg>
      <pc:sldChg chg="modSp">
        <pc:chgData name="Tom Reichrath" userId="S::tom.reichrath@janvanbrabant.nl::fc5941ca-f30d-4bd6-8f7b-6d9a43e9a42e" providerId="AD" clId="Web-{D37E7D25-B278-8768-57C4-131D7A20B224}" dt="2025-09-02T12:58:38.861" v="21" actId="20577"/>
        <pc:sldMkLst>
          <pc:docMk/>
          <pc:sldMk cId="2940897916" sldId="298"/>
        </pc:sldMkLst>
        <pc:spChg chg="mod">
          <ac:chgData name="Tom Reichrath" userId="S::tom.reichrath@janvanbrabant.nl::fc5941ca-f30d-4bd6-8f7b-6d9a43e9a42e" providerId="AD" clId="Web-{D37E7D25-B278-8768-57C4-131D7A20B224}" dt="2025-09-02T12:58:38.861" v="21" actId="20577"/>
          <ac:spMkLst>
            <pc:docMk/>
            <pc:sldMk cId="2940897916" sldId="298"/>
            <ac:spMk id="4" creationId="{54B0991E-F9E2-2679-C7E1-E977ACC28D38}"/>
          </ac:spMkLst>
        </pc:spChg>
      </pc:sldChg>
    </pc:docChg>
  </pc:docChgLst>
  <pc:docChgLst>
    <pc:chgData name="Tom Reichrath" userId="S::tom.reichrath@janvanbrabant.nl::fc5941ca-f30d-4bd6-8f7b-6d9a43e9a42e" providerId="AD" clId="Web-{15B349AA-7ED7-230C-359C-8D8D9BFE2477}"/>
    <pc:docChg chg="modSld">
      <pc:chgData name="Tom Reichrath" userId="S::tom.reichrath@janvanbrabant.nl::fc5941ca-f30d-4bd6-8f7b-6d9a43e9a42e" providerId="AD" clId="Web-{15B349AA-7ED7-230C-359C-8D8D9BFE2477}" dt="2025-09-02T12:53:04.090" v="22" actId="1076"/>
      <pc:docMkLst>
        <pc:docMk/>
      </pc:docMkLst>
      <pc:sldChg chg="modSp">
        <pc:chgData name="Tom Reichrath" userId="S::tom.reichrath@janvanbrabant.nl::fc5941ca-f30d-4bd6-8f7b-6d9a43e9a42e" providerId="AD" clId="Web-{15B349AA-7ED7-230C-359C-8D8D9BFE2477}" dt="2025-09-02T12:52:06.369" v="18" actId="20577"/>
        <pc:sldMkLst>
          <pc:docMk/>
          <pc:sldMk cId="3405598342" sldId="295"/>
        </pc:sldMkLst>
        <pc:spChg chg="mod">
          <ac:chgData name="Tom Reichrath" userId="S::tom.reichrath@janvanbrabant.nl::fc5941ca-f30d-4bd6-8f7b-6d9a43e9a42e" providerId="AD" clId="Web-{15B349AA-7ED7-230C-359C-8D8D9BFE2477}" dt="2025-09-02T12:52:06.369" v="18" actId="20577"/>
          <ac:spMkLst>
            <pc:docMk/>
            <pc:sldMk cId="3405598342" sldId="295"/>
            <ac:spMk id="6" creationId="{F727288D-289C-A9D2-644F-392148B0306A}"/>
          </ac:spMkLst>
        </pc:spChg>
      </pc:sldChg>
      <pc:sldChg chg="addSp modSp">
        <pc:chgData name="Tom Reichrath" userId="S::tom.reichrath@janvanbrabant.nl::fc5941ca-f30d-4bd6-8f7b-6d9a43e9a42e" providerId="AD" clId="Web-{15B349AA-7ED7-230C-359C-8D8D9BFE2477}" dt="2025-09-02T12:53:04.090" v="22" actId="1076"/>
        <pc:sldMkLst>
          <pc:docMk/>
          <pc:sldMk cId="393283582" sldId="296"/>
        </pc:sldMkLst>
        <pc:spChg chg="add mod">
          <ac:chgData name="Tom Reichrath" userId="S::tom.reichrath@janvanbrabant.nl::fc5941ca-f30d-4bd6-8f7b-6d9a43e9a42e" providerId="AD" clId="Web-{15B349AA-7ED7-230C-359C-8D8D9BFE2477}" dt="2025-09-02T12:53:04.090" v="22" actId="1076"/>
          <ac:spMkLst>
            <pc:docMk/>
            <pc:sldMk cId="393283582" sldId="296"/>
            <ac:spMk id="2" creationId="{EF9AAC70-9287-B910-81DB-6CE6EB8847AF}"/>
          </ac:spMkLst>
        </pc:spChg>
      </pc:sldChg>
    </pc:docChg>
  </pc:docChgLst>
  <pc:docChgLst>
    <pc:chgData name="Tom Reichrath" userId="S::tom.reichrath@janvanbrabant.nl::fc5941ca-f30d-4bd6-8f7b-6d9a43e9a42e" providerId="AD" clId="Web-{4468DC80-6A3E-2051-1DEC-55DBC9D5E490}"/>
    <pc:docChg chg="modSld">
      <pc:chgData name="Tom Reichrath" userId="S::tom.reichrath@janvanbrabant.nl::fc5941ca-f30d-4bd6-8f7b-6d9a43e9a42e" providerId="AD" clId="Web-{4468DC80-6A3E-2051-1DEC-55DBC9D5E490}" dt="2025-08-29T10:26:38.211" v="1" actId="1076"/>
      <pc:docMkLst>
        <pc:docMk/>
      </pc:docMkLst>
      <pc:sldChg chg="modSp">
        <pc:chgData name="Tom Reichrath" userId="S::tom.reichrath@janvanbrabant.nl::fc5941ca-f30d-4bd6-8f7b-6d9a43e9a42e" providerId="AD" clId="Web-{4468DC80-6A3E-2051-1DEC-55DBC9D5E490}" dt="2025-08-29T10:26:38.211" v="1" actId="1076"/>
        <pc:sldMkLst>
          <pc:docMk/>
          <pc:sldMk cId="0" sldId="257"/>
        </pc:sldMkLst>
        <pc:picChg chg="mod">
          <ac:chgData name="Tom Reichrath" userId="S::tom.reichrath@janvanbrabant.nl::fc5941ca-f30d-4bd6-8f7b-6d9a43e9a42e" providerId="AD" clId="Web-{4468DC80-6A3E-2051-1DEC-55DBC9D5E490}" dt="2025-08-29T10:26:38.211" v="1" actId="1076"/>
          <ac:picMkLst>
            <pc:docMk/>
            <pc:sldMk cId="0" sldId="257"/>
            <ac:picMk id="171" creationId="{00000000-0000-0000-0000-000000000000}"/>
          </ac:picMkLst>
        </pc:picChg>
      </pc:sldChg>
    </pc:docChg>
  </pc:docChgLst>
  <pc:docChgLst>
    <pc:chgData name="Tom Reichrath" userId="fc5941ca-f30d-4bd6-8f7b-6d9a43e9a42e" providerId="ADAL" clId="{C39DC4A7-1D51-4314-B248-F09D7CA80797}"/>
    <pc:docChg chg="modSld">
      <pc:chgData name="Tom Reichrath" userId="fc5941ca-f30d-4bd6-8f7b-6d9a43e9a42e" providerId="ADAL" clId="{C39DC4A7-1D51-4314-B248-F09D7CA80797}" dt="2025-08-29T10:57:42.430" v="120" actId="20577"/>
      <pc:docMkLst>
        <pc:docMk/>
      </pc:docMkLst>
      <pc:sldChg chg="modSp mod">
        <pc:chgData name="Tom Reichrath" userId="fc5941ca-f30d-4bd6-8f7b-6d9a43e9a42e" providerId="ADAL" clId="{C39DC4A7-1D51-4314-B248-F09D7CA80797}" dt="2025-08-29T10:18:49.984" v="119" actId="20577"/>
        <pc:sldMkLst>
          <pc:docMk/>
          <pc:sldMk cId="0" sldId="258"/>
        </pc:sldMkLst>
        <pc:spChg chg="mod">
          <ac:chgData name="Tom Reichrath" userId="fc5941ca-f30d-4bd6-8f7b-6d9a43e9a42e" providerId="ADAL" clId="{C39DC4A7-1D51-4314-B248-F09D7CA80797}" dt="2025-08-29T10:18:49.984" v="119" actId="20577"/>
          <ac:spMkLst>
            <pc:docMk/>
            <pc:sldMk cId="0" sldId="258"/>
            <ac:spMk id="3" creationId="{905903D5-FFFF-2089-C794-48C0C6EC4732}"/>
          </ac:spMkLst>
        </pc:spChg>
        <pc:spChg chg="mod">
          <ac:chgData name="Tom Reichrath" userId="fc5941ca-f30d-4bd6-8f7b-6d9a43e9a42e" providerId="ADAL" clId="{C39DC4A7-1D51-4314-B248-F09D7CA80797}" dt="2025-08-29T10:18:21.161" v="24" actId="20577"/>
          <ac:spMkLst>
            <pc:docMk/>
            <pc:sldMk cId="0" sldId="258"/>
            <ac:spMk id="181" creationId="{00000000-0000-0000-0000-000000000000}"/>
          </ac:spMkLst>
        </pc:spChg>
        <pc:spChg chg="mod">
          <ac:chgData name="Tom Reichrath" userId="fc5941ca-f30d-4bd6-8f7b-6d9a43e9a42e" providerId="ADAL" clId="{C39DC4A7-1D51-4314-B248-F09D7CA80797}" dt="2025-08-29T10:18:33.487" v="71" actId="20577"/>
          <ac:spMkLst>
            <pc:docMk/>
            <pc:sldMk cId="0" sldId="258"/>
            <ac:spMk id="182" creationId="{00000000-0000-0000-0000-000000000000}"/>
          </ac:spMkLst>
        </pc:spChg>
        <pc:spChg chg="mod">
          <ac:chgData name="Tom Reichrath" userId="fc5941ca-f30d-4bd6-8f7b-6d9a43e9a42e" providerId="ADAL" clId="{C39DC4A7-1D51-4314-B248-F09D7CA80797}" dt="2025-08-29T10:18:40.530" v="99" actId="20577"/>
          <ac:spMkLst>
            <pc:docMk/>
            <pc:sldMk cId="0" sldId="258"/>
            <ac:spMk id="183" creationId="{00000000-0000-0000-0000-000000000000}"/>
          </ac:spMkLst>
        </pc:spChg>
      </pc:sldChg>
      <pc:sldChg chg="modSp mod">
        <pc:chgData name="Tom Reichrath" userId="fc5941ca-f30d-4bd6-8f7b-6d9a43e9a42e" providerId="ADAL" clId="{C39DC4A7-1D51-4314-B248-F09D7CA80797}" dt="2025-08-29T10:57:42.430" v="120" actId="20577"/>
        <pc:sldMkLst>
          <pc:docMk/>
          <pc:sldMk cId="3690609937" sldId="269"/>
        </pc:sldMkLst>
        <pc:spChg chg="mod">
          <ac:chgData name="Tom Reichrath" userId="fc5941ca-f30d-4bd6-8f7b-6d9a43e9a42e" providerId="ADAL" clId="{C39DC4A7-1D51-4314-B248-F09D7CA80797}" dt="2025-08-29T10:57:42.430" v="120" actId="20577"/>
          <ac:spMkLst>
            <pc:docMk/>
            <pc:sldMk cId="3690609937" sldId="269"/>
            <ac:spMk id="20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D74B4-7908-4915-9FA8-C8E5B35ECBA9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C0FFA-9CC4-4212-9A04-7E975BA372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18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Waterfilter, planten zoeken.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C0FFA-9CC4-4212-9A04-7E975BA3727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227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64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06D04-978D-E741-B0E8-C1D8A970C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C4FF80-6DBF-3550-2206-F8F9243DA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B9D447-B7F2-F600-124C-FA1ED058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4186-B655-4C71-AF71-0E968830C766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3DF84C-B88C-E042-6E96-BAF798B0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7D1ADC-AE4B-EB7D-DE38-C1919DBC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9BF4-BDE0-4C09-A69D-9CBB8E8660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26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55B2B-21C7-9D87-7372-4FA815F5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D1C520-6A67-24E0-D09D-C170923F6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3116AB-6F1F-5064-6C51-394F0C68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4186-B655-4C71-AF71-0E968830C766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AB6074-7D78-FC4D-5BB7-306E5E8A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E500CE-88B3-F991-9AEC-0F2EBDA3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9BF4-BDE0-4C09-A69D-9CBB8E8660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25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D0FE07A-8329-87DA-7E5F-4E6252CEF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B31EB74-5C60-E133-6F3E-F62158EA0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64F732-C0AC-B6C8-4289-945F073A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4186-B655-4C71-AF71-0E968830C766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7CF898-39C9-9028-C320-310428204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9B5F76-80A6-89FB-B398-B12F95B4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9BF4-BDE0-4C09-A69D-9CBB8E8660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518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5993081"/>
            <a:ext cx="10972800" cy="302896"/>
          </a:xfrm>
          <a:prstGeom prst="rect">
            <a:avLst/>
          </a:prstGeom>
        </p:spPr>
        <p:txBody>
          <a:bodyPr/>
          <a:lstStyle>
            <a:lvl1pPr marL="0" indent="0" algn="ctr" defTabSz="404495">
              <a:lnSpc>
                <a:spcPct val="100000"/>
              </a:lnSpc>
              <a:spcBef>
                <a:spcPts val="0"/>
              </a:spcBef>
              <a:buSzTx/>
              <a:buNone/>
              <a:defRPr sz="1470" spc="-14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Autor y fecha</a:t>
            </a:r>
          </a:p>
        </p:txBody>
      </p:sp>
      <p:sp>
        <p:nvSpPr>
          <p:cNvPr id="1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609600" y="1771650"/>
            <a:ext cx="10972800" cy="2133600"/>
          </a:xfrm>
          <a:prstGeom prst="rect">
            <a:avLst/>
          </a:prstGeom>
        </p:spPr>
        <p:txBody>
          <a:bodyPr anchor="b"/>
          <a:lstStyle>
            <a:lvl1pPr>
              <a:defRPr sz="6400" spc="-64"/>
            </a:lvl1pPr>
          </a:lstStyle>
          <a:p>
            <a:r>
              <a:t>Título de la presentación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9600" y="3783790"/>
            <a:ext cx="10972800" cy="1125297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2286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4572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6858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9144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Subtítulo de la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95670" y="6342380"/>
            <a:ext cx="204471" cy="2222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29511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95670" y="6342380"/>
            <a:ext cx="204471" cy="2222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0154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4D513-BF6C-5DFA-EDEA-C4294FBD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874FB2-E10C-72ED-428A-5486CE0A9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BC4DE7-8782-F5C6-D147-8B7780A8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4186-B655-4C71-AF71-0E968830C766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4236C4-DBE4-A790-5057-5CB97F08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5161D8-1C4F-39D3-0227-E54AE8D1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9BF4-BDE0-4C09-A69D-9CBB8E8660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77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B9A83-F9C5-6819-6F0F-9683B29E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DB5E25-F362-EBA0-8A1D-37AC9DFB9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86753F-FE67-305E-B65A-081F852A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4186-B655-4C71-AF71-0E968830C766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D02CFD-373C-5835-38B8-2B9D7B2B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406C3E-4B6A-968F-5F99-F9A2ED35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9BF4-BDE0-4C09-A69D-9CBB8E8660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87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F99C7-4F19-7BE2-1CDC-4E77AC66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3BA7EB-EDE7-62FA-AEBB-B67C96C7F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058B2A-4FFF-55BA-76BC-BBF2180CA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18F2E2-55D6-DA24-C3C7-400B207B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4186-B655-4C71-AF71-0E968830C766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F393A0-9B8D-FCD2-39C7-901399EE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522E4B-D863-042B-346D-DF1DA381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9BF4-BDE0-4C09-A69D-9CBB8E8660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57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E381A-A349-8646-0BF9-17205AB84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149F1D-3B57-B31E-293C-69C82412E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76DF19-D50C-9424-AEB7-21866F299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61A61B0-F404-BE38-854E-AECFA3F9C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983B5FD-051C-CC35-C413-95BF6F1B9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79B5400-E122-3E7B-54AA-44F9EDC49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4186-B655-4C71-AF71-0E968830C766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8B4A00B-CD08-9F3B-32D1-C0B07A14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BFDA073-1B41-8047-C868-8A590C73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9BF4-BDE0-4C09-A69D-9CBB8E8660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86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110C8-1AB9-B890-FC01-4E7DF746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CDD7955-9D37-12B9-0E08-692BD2F4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4186-B655-4C71-AF71-0E968830C766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223DD0-3097-10CC-3B0A-D0CA3276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5483C5E-24BC-FC17-7C09-9B5F7B48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9BF4-BDE0-4C09-A69D-9CBB8E8660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24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005CCC5-137B-4839-EF75-3F1FD0D2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4186-B655-4C71-AF71-0E968830C766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1195A2-B18C-6B6E-D3F4-070322EC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429650-F597-517C-09C3-DE625582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9BF4-BDE0-4C09-A69D-9CBB8E8660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87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DAD83-31E2-3895-B968-D7D1B4FA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0002E2-17D0-1550-4E72-08933B3D9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2E24EAB-F7FF-C961-515B-043414CF7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9F717B-F1D0-1701-D49C-CD5F92D3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4186-B655-4C71-AF71-0E968830C766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5EC9E7-261F-0E0B-6C52-F3C69826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D5F12C-67E0-F617-61EF-520145BF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9BF4-BDE0-4C09-A69D-9CBB8E8660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0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B13CF-B2BF-EBA5-9C84-162A59942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BD761DF-CA28-8EF2-B043-ADE3335DC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570793-1B4A-C8C2-F144-A833ED56B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608324-AA48-4FF9-C255-D02AEB33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4186-B655-4C71-AF71-0E968830C766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144C49-779C-11E4-E112-41A14E39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B73966-F6AF-050E-5D4F-B42785E6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9BF4-BDE0-4C09-A69D-9CBB8E8660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0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CC69C51-3AF6-922B-6943-C2351C504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30FB07-1E2F-5899-EB42-C8AE5EC83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18CD63-BAEE-6950-555C-12A1E961D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DB4186-B655-4C71-AF71-0E968830C766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224F1B-2AF2-397F-86EC-CCF828839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25967B-8924-9083-D662-655CF426A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159BF4-BDE0-4C09-A69D-9CBB8E8660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45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voornaam.achternaam@janvanbrabant.n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eltavmbo.nl/schoolgids/vrije-dagen/" TargetMode="Externa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Delta_Logo.png" descr="Delt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805" y="543873"/>
            <a:ext cx="5196401" cy="3054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Sin título-1.png" descr="Sin títul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9915" y="3242947"/>
            <a:ext cx="12565219" cy="284288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www.loremipsum.com"/>
          <p:cNvSpPr txBox="1"/>
          <p:nvPr/>
        </p:nvSpPr>
        <p:spPr>
          <a:xfrm>
            <a:off x="5283282" y="6359252"/>
            <a:ext cx="1625446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>
              <a:defRPr sz="1500"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lang="nl-NL" sz="1600" b="1"/>
              <a:t>Hartelijk welkom!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40FFA-5278-0988-D980-EB9E1E792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A2EF9E2C-3D11-0ACA-4C1A-E027E009A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>
            <a:extLst>
              <a:ext uri="{FF2B5EF4-FFF2-40B4-BE49-F238E27FC236}">
                <a16:creationId xmlns:a16="http://schemas.microsoft.com/office/drawing/2014/main" id="{D3D5FD18-17E8-1659-4476-C5730C2EF5DA}"/>
              </a:ext>
            </a:extLst>
          </p:cNvPr>
          <p:cNvSpPr txBox="1"/>
          <p:nvPr/>
        </p:nvSpPr>
        <p:spPr>
          <a:xfrm>
            <a:off x="1126167" y="361434"/>
            <a:ext cx="4893840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Begeleidingsrollen</a:t>
            </a:r>
            <a:endParaRPr sz="4950" b="1"/>
          </a:p>
        </p:txBody>
      </p:sp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DB5C93B9-FB32-23D8-5DD9-FF9E39B36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1 – Start">
            <a:extLst>
              <a:ext uri="{FF2B5EF4-FFF2-40B4-BE49-F238E27FC236}">
                <a16:creationId xmlns:a16="http://schemas.microsoft.com/office/drawing/2014/main" id="{F727288D-289C-A9D2-644F-392148B0306A}"/>
              </a:ext>
            </a:extLst>
          </p:cNvPr>
          <p:cNvSpPr txBox="1"/>
          <p:nvPr/>
        </p:nvSpPr>
        <p:spPr>
          <a:xfrm>
            <a:off x="1062793" y="1855812"/>
            <a:ext cx="7953396" cy="288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De mentor</a:t>
            </a:r>
            <a:br>
              <a:rPr lang="nl-NL" sz="2800">
                <a:latin typeface="Aptos"/>
              </a:rPr>
            </a:br>
            <a:r>
              <a:rPr lang="nl-NL" sz="1800">
                <a:latin typeface="Aptos"/>
              </a:rPr>
              <a:t>(INDIVIDUEEL EN SPEELT DAGELIJKS EEN ROL / VERTROUWENSPERSOON)</a:t>
            </a:r>
            <a:br>
              <a:rPr lang="nl-NL" sz="1800">
                <a:latin typeface="Aptos"/>
              </a:rPr>
            </a:br>
            <a:endParaRPr lang="nl-NL" sz="1800">
              <a:latin typeface="Apto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De onderwijsassistent</a:t>
            </a:r>
            <a:br>
              <a:rPr lang="nl-NL" sz="2800">
                <a:latin typeface="Aptos"/>
              </a:rPr>
            </a:br>
            <a:r>
              <a:rPr lang="nl-NL" sz="1800">
                <a:latin typeface="Aptos"/>
              </a:rPr>
              <a:t>(ONDERSTEUNT VOORAL OP PROCES)</a:t>
            </a:r>
            <a:br>
              <a:rPr lang="nl-NL" sz="1800">
                <a:latin typeface="Aptos"/>
              </a:rPr>
            </a:br>
            <a:endParaRPr lang="nl-NL" sz="2800">
              <a:latin typeface="Apto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De docent</a:t>
            </a:r>
            <a:br>
              <a:rPr lang="nl-NL" sz="2800">
                <a:latin typeface="Aptos"/>
              </a:rPr>
            </a:br>
            <a:r>
              <a:rPr lang="nl-NL" sz="1800">
                <a:latin typeface="Aptos"/>
              </a:rPr>
              <a:t>(ONDERSTEUNT/ONDERWIJST VAKINHOUDELIJK)</a:t>
            </a:r>
            <a:endParaRPr lang="nl-NL" sz="2800">
              <a:latin typeface="Apto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5142E7A-1525-C5C0-F6C3-BEF50A6573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5"/>
          <a:stretch/>
        </p:blipFill>
        <p:spPr>
          <a:xfrm>
            <a:off x="3048000" y="4840136"/>
            <a:ext cx="5761219" cy="201786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72CB449-B685-D3BF-1185-CCB1C319CC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9"/>
          <a:stretch/>
        </p:blipFill>
        <p:spPr>
          <a:xfrm>
            <a:off x="6104430" y="4840137"/>
            <a:ext cx="6087570" cy="201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983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A52E6-8BB7-8E8A-6E34-760CEBB09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C85AD6F0-51D3-D355-A1F0-54302EE3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>
            <a:extLst>
              <a:ext uri="{FF2B5EF4-FFF2-40B4-BE49-F238E27FC236}">
                <a16:creationId xmlns:a16="http://schemas.microsoft.com/office/drawing/2014/main" id="{2108E66D-C4E6-0996-72F5-8CC51BAF2EE9}"/>
              </a:ext>
            </a:extLst>
          </p:cNvPr>
          <p:cNvSpPr txBox="1"/>
          <p:nvPr/>
        </p:nvSpPr>
        <p:spPr>
          <a:xfrm>
            <a:off x="1126167" y="361434"/>
            <a:ext cx="6027869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Het rooster van de dag</a:t>
            </a:r>
            <a:endParaRPr sz="4950" b="1"/>
          </a:p>
        </p:txBody>
      </p:sp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DC973C90-B711-924F-E999-AF68F01F6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39678C-C5FD-939D-41C3-E8A92A9E68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993" t="18500" b="15600"/>
          <a:stretch>
            <a:fillRect/>
          </a:stretch>
        </p:blipFill>
        <p:spPr>
          <a:xfrm>
            <a:off x="1126167" y="1288478"/>
            <a:ext cx="10988750" cy="502834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F9AAC70-9287-B910-81DB-6CE6EB8847AF}"/>
              </a:ext>
            </a:extLst>
          </p:cNvPr>
          <p:cNvSpPr/>
          <p:nvPr/>
        </p:nvSpPr>
        <p:spPr>
          <a:xfrm>
            <a:off x="4397972" y="2005978"/>
            <a:ext cx="1129392" cy="171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835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ángulo"/>
          <p:cNvSpPr/>
          <p:nvPr/>
        </p:nvSpPr>
        <p:spPr>
          <a:xfrm>
            <a:off x="4545732" y="-45170"/>
            <a:ext cx="7687395" cy="6948339"/>
          </a:xfrm>
          <a:prstGeom prst="rect">
            <a:avLst/>
          </a:prstGeom>
          <a:solidFill>
            <a:srgbClr val="55B0A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565150">
              <a:defRPr sz="3200">
                <a:solidFill>
                  <a:schemeClr val="accent1">
                    <a:lumOff val="-24499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sz="1600"/>
          </a:p>
        </p:txBody>
      </p:sp>
      <p:sp>
        <p:nvSpPr>
          <p:cNvPr id="200" name="Lorem…"/>
          <p:cNvSpPr txBox="1"/>
          <p:nvPr/>
        </p:nvSpPr>
        <p:spPr>
          <a:xfrm>
            <a:off x="4657482" y="235685"/>
            <a:ext cx="3618748" cy="208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400" b="1"/>
              <a:t>Lestijden </a:t>
            </a:r>
          </a:p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400" b="1"/>
              <a:t>2025 – 2026</a:t>
            </a:r>
          </a:p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400" b="1"/>
              <a:t>45 min. rooster</a:t>
            </a:r>
            <a:endParaRPr sz="4400" b="1"/>
          </a:p>
        </p:txBody>
      </p:sp>
      <p:pic>
        <p:nvPicPr>
          <p:cNvPr id="202" name="Delta_Logo_B.png" descr="Delta_Logo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218" y="35412"/>
            <a:ext cx="1949107" cy="1135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Line_Over_Green.png" descr="Line_Over_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680" y="1824544"/>
            <a:ext cx="7687395" cy="4819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02E7ECF-9C1B-ED8C-1D07-F0C86162DD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228554" y="1171020"/>
            <a:ext cx="4373053" cy="56084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ángulo"/>
          <p:cNvSpPr/>
          <p:nvPr/>
        </p:nvSpPr>
        <p:spPr>
          <a:xfrm>
            <a:off x="4545732" y="-45170"/>
            <a:ext cx="7687395" cy="6948339"/>
          </a:xfrm>
          <a:prstGeom prst="rect">
            <a:avLst/>
          </a:prstGeom>
          <a:solidFill>
            <a:srgbClr val="55B0A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565150">
              <a:defRPr sz="3200">
                <a:solidFill>
                  <a:schemeClr val="accent1">
                    <a:lumOff val="-24499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sz="1600"/>
          </a:p>
        </p:txBody>
      </p:sp>
      <p:sp>
        <p:nvSpPr>
          <p:cNvPr id="200" name="Lorem…"/>
          <p:cNvSpPr txBox="1"/>
          <p:nvPr/>
        </p:nvSpPr>
        <p:spPr>
          <a:xfrm>
            <a:off x="4657482" y="47171"/>
            <a:ext cx="3746988" cy="2759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400" b="1"/>
              <a:t>Lestijden </a:t>
            </a:r>
          </a:p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400" b="1"/>
              <a:t>2025 – 2026 </a:t>
            </a:r>
          </a:p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400" b="1"/>
              <a:t>Vergaderdagen </a:t>
            </a:r>
          </a:p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400" b="1"/>
              <a:t>40 min. rooster </a:t>
            </a:r>
            <a:endParaRPr sz="4400" b="1"/>
          </a:p>
        </p:txBody>
      </p:sp>
      <p:pic>
        <p:nvPicPr>
          <p:cNvPr id="202" name="Delta_Logo_B.png" descr="Delta_Logo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218" y="35412"/>
            <a:ext cx="1949107" cy="1135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Line_Over_Green.png" descr="Line_Over_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680" y="1824544"/>
            <a:ext cx="7687395" cy="4819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EEE-A458-125F-347A-939AAE3DE5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677"/>
          <a:stretch>
            <a:fillRect/>
          </a:stretch>
        </p:blipFill>
        <p:spPr>
          <a:xfrm>
            <a:off x="-174900" y="800671"/>
            <a:ext cx="4494395" cy="58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099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/>
          <p:cNvSpPr txBox="1"/>
          <p:nvPr/>
        </p:nvSpPr>
        <p:spPr>
          <a:xfrm>
            <a:off x="1126167" y="361434"/>
            <a:ext cx="3109441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Begeleiding</a:t>
            </a:r>
            <a:endParaRPr sz="4950" b="1"/>
          </a:p>
        </p:txBody>
      </p:sp>
      <p:pic>
        <p:nvPicPr>
          <p:cNvPr id="185" name="Line_Colors.png" descr="Line_Col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1 – Start">
            <a:extLst>
              <a:ext uri="{FF2B5EF4-FFF2-40B4-BE49-F238E27FC236}">
                <a16:creationId xmlns:a16="http://schemas.microsoft.com/office/drawing/2014/main" id="{D8D53778-FDDC-1BE9-F9EF-2C999AA714CA}"/>
              </a:ext>
            </a:extLst>
          </p:cNvPr>
          <p:cNvSpPr txBox="1"/>
          <p:nvPr/>
        </p:nvSpPr>
        <p:spPr>
          <a:xfrm>
            <a:off x="1126167" y="1777076"/>
            <a:ext cx="4161524" cy="3655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marL="342900" lvl="0" indent="-342900">
              <a:lnSpc>
                <a:spcPct val="80000"/>
              </a:lnSpc>
              <a:buClr>
                <a:srgbClr val="000000"/>
              </a:buClr>
              <a:buSzPct val="100000"/>
              <a:buFont typeface="Arial Black" panose="020B0A040201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Aptos"/>
                <a:ea typeface="Calibri"/>
                <a:cs typeface="Calibri"/>
                <a:sym typeface="Calibri"/>
              </a:rPr>
              <a:t>Meegaand mentorschap</a:t>
            </a:r>
            <a:endParaRPr lang="nl-NL" sz="2800">
              <a:latin typeface="Aptos"/>
            </a:endParaRPr>
          </a:p>
          <a:p>
            <a:pPr marL="342900" lvl="0" indent="-342900">
              <a:lnSpc>
                <a:spcPct val="80000"/>
              </a:lnSpc>
              <a:spcBef>
                <a:spcPts val="912"/>
              </a:spcBef>
              <a:buClr>
                <a:srgbClr val="000000"/>
              </a:buClr>
              <a:buSzPct val="100000"/>
              <a:buFont typeface="Arial Black" panose="020B0A040201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Aptos"/>
                <a:ea typeface="Calibri"/>
                <a:cs typeface="Calibri"/>
                <a:sym typeface="Calibri"/>
              </a:rPr>
              <a:t>Ondersteuningsuren</a:t>
            </a:r>
            <a:endParaRPr lang="nl-NL" sz="28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  <a:p>
            <a:pPr marL="342900" lvl="0" indent="-342900">
              <a:lnSpc>
                <a:spcPct val="80000"/>
              </a:lnSpc>
              <a:spcBef>
                <a:spcPts val="912"/>
              </a:spcBef>
              <a:buClr>
                <a:srgbClr val="000000"/>
              </a:buClr>
              <a:buSzPct val="100000"/>
              <a:buFont typeface="Arial Black" panose="020B0A04020102020204" pitchFamily="34" charset="0"/>
              <a:buChar char="•"/>
            </a:pPr>
            <a:r>
              <a:rPr lang="nl-NL" sz="2800" err="1">
                <a:solidFill>
                  <a:srgbClr val="000000"/>
                </a:solidFill>
                <a:latin typeface="Aptos"/>
                <a:ea typeface="Calibri"/>
                <a:cs typeface="Calibri"/>
                <a:sym typeface="Calibri"/>
              </a:rPr>
              <a:t>Leerlingencoaching</a:t>
            </a:r>
            <a:endParaRPr lang="nl-NL" sz="2800">
              <a:latin typeface="Aptos"/>
            </a:endParaRPr>
          </a:p>
          <a:p>
            <a:pPr marL="342900" lvl="0" indent="-342900">
              <a:lnSpc>
                <a:spcPct val="80000"/>
              </a:lnSpc>
              <a:spcBef>
                <a:spcPts val="912"/>
              </a:spcBef>
              <a:buClr>
                <a:srgbClr val="000000"/>
              </a:buClr>
              <a:buSzPct val="100000"/>
              <a:buFont typeface="Arial Black" panose="020B0A040201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Aptos"/>
                <a:ea typeface="Calibri"/>
                <a:cs typeface="Calibri"/>
                <a:sym typeface="Calibri"/>
              </a:rPr>
              <a:t>Plannen via de </a:t>
            </a:r>
            <a:r>
              <a:rPr lang="nl-NL" sz="2800" err="1">
                <a:solidFill>
                  <a:srgbClr val="000000"/>
                </a:solidFill>
                <a:latin typeface="Aptos"/>
                <a:ea typeface="Calibri"/>
                <a:cs typeface="Calibri"/>
                <a:sym typeface="Calibri"/>
              </a:rPr>
              <a:t>Plenda</a:t>
            </a:r>
            <a:endParaRPr lang="nl-NL" sz="28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  <a:p>
            <a:pPr marL="342900" lvl="0" indent="-342900">
              <a:lnSpc>
                <a:spcPct val="80000"/>
              </a:lnSpc>
              <a:spcBef>
                <a:spcPts val="912"/>
              </a:spcBef>
              <a:buClr>
                <a:srgbClr val="000000"/>
              </a:buClr>
              <a:buSzPct val="100000"/>
              <a:buFont typeface="Arial Black" panose="020B0A040201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Aptos"/>
                <a:ea typeface="Calibri"/>
                <a:cs typeface="Calibri"/>
                <a:sym typeface="Calibri"/>
              </a:rPr>
              <a:t>Huiswerkklas (na de les)</a:t>
            </a:r>
            <a:endParaRPr lang="nl-NL" sz="28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  <a:p>
            <a:pPr lvl="0">
              <a:lnSpc>
                <a:spcPct val="80000"/>
              </a:lnSpc>
              <a:spcBef>
                <a:spcPts val="513"/>
              </a:spcBef>
              <a:buClr>
                <a:schemeClr val="lt1"/>
              </a:buClr>
              <a:buSzPts val="2565"/>
            </a:pPr>
            <a:endParaRPr lang="nl-NL" sz="2800">
              <a:solidFill>
                <a:schemeClr val="dk1"/>
              </a:solidFill>
              <a:latin typeface="Aptos"/>
            </a:endParaRPr>
          </a:p>
          <a:p>
            <a:pPr lvl="0">
              <a:lnSpc>
                <a:spcPct val="80000"/>
              </a:lnSpc>
              <a:spcBef>
                <a:spcPts val="1282"/>
              </a:spcBef>
              <a:buClr>
                <a:schemeClr val="lt1"/>
              </a:buClr>
              <a:buSzPts val="6412"/>
            </a:pPr>
            <a:endParaRPr lang="nl-NL" sz="6600">
              <a:latin typeface="Aptos"/>
            </a:endParaRPr>
          </a:p>
        </p:txBody>
      </p:sp>
      <p:pic>
        <p:nvPicPr>
          <p:cNvPr id="2" name="Voorbeeld One-ruler.jpg" descr="Voorbeeld One-ruler.jpg">
            <a:extLst>
              <a:ext uri="{FF2B5EF4-FFF2-40B4-BE49-F238E27FC236}">
                <a16:creationId xmlns:a16="http://schemas.microsoft.com/office/drawing/2014/main" id="{CB24DEBE-BA9C-0E53-B7C8-3184BBD0A08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36434" y="4392718"/>
            <a:ext cx="4261068" cy="2406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 descr="https://www.planning-en-agenda.nl/wp-content/uploads/2020/04/productpagina-One.jpg">
            <a:extLst>
              <a:ext uri="{FF2B5EF4-FFF2-40B4-BE49-F238E27FC236}">
                <a16:creationId xmlns:a16="http://schemas.microsoft.com/office/drawing/2014/main" id="{1F1A3295-7A08-E2C8-1B0B-9241ADFCF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15026" r="12643" b="15511"/>
          <a:stretch/>
        </p:blipFill>
        <p:spPr bwMode="auto">
          <a:xfrm>
            <a:off x="4739944" y="4273311"/>
            <a:ext cx="2732686" cy="236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0235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/>
          <p:cNvSpPr txBox="1"/>
          <p:nvPr/>
        </p:nvSpPr>
        <p:spPr>
          <a:xfrm>
            <a:off x="1126167" y="361434"/>
            <a:ext cx="2505494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Sportklas</a:t>
            </a:r>
            <a:endParaRPr sz="4950" b="1"/>
          </a:p>
        </p:txBody>
      </p:sp>
      <p:pic>
        <p:nvPicPr>
          <p:cNvPr id="185" name="Line_Colors.png" descr="Line_Col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1 – Start">
            <a:extLst>
              <a:ext uri="{FF2B5EF4-FFF2-40B4-BE49-F238E27FC236}">
                <a16:creationId xmlns:a16="http://schemas.microsoft.com/office/drawing/2014/main" id="{D8D53778-FDDC-1BE9-F9EF-2C999AA714CA}"/>
              </a:ext>
            </a:extLst>
          </p:cNvPr>
          <p:cNvSpPr txBox="1"/>
          <p:nvPr/>
        </p:nvSpPr>
        <p:spPr>
          <a:xfrm>
            <a:off x="1126167" y="2059554"/>
            <a:ext cx="5683287" cy="1551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marL="342900" lvl="0" indent="-342900">
              <a:lnSpc>
                <a:spcPct val="80000"/>
              </a:lnSpc>
              <a:buClr>
                <a:schemeClr val="dk1"/>
              </a:buClr>
              <a:buSzPct val="100000"/>
              <a:buFont typeface="Arial Black" panose="020B0A04020102020204" pitchFamily="34" charset="0"/>
              <a:buChar char="•"/>
            </a:pPr>
            <a:r>
              <a:rPr lang="nl-NL" sz="3600">
                <a:solidFill>
                  <a:schemeClr val="dk1"/>
                </a:solidFill>
                <a:latin typeface="Aptos"/>
              </a:rPr>
              <a:t>Voor alle geïnteresseerden</a:t>
            </a: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 Black" panose="020B0A04020102020204" pitchFamily="34" charset="0"/>
              <a:buChar char="•"/>
            </a:pPr>
            <a:r>
              <a:rPr lang="nl-NL" sz="3600">
                <a:solidFill>
                  <a:schemeClr val="dk1"/>
                </a:solidFill>
                <a:latin typeface="Aptos"/>
              </a:rPr>
              <a:t>2 extra lessen sport</a:t>
            </a: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 Black" panose="020B0A04020102020204" pitchFamily="34" charset="0"/>
              <a:buChar char="•"/>
            </a:pPr>
            <a:r>
              <a:rPr lang="nl-NL" sz="3600">
                <a:solidFill>
                  <a:schemeClr val="dk1"/>
                </a:solidFill>
                <a:latin typeface="Aptos"/>
              </a:rPr>
              <a:t>Verbreding sportaanbod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81955BE-FB8A-A954-3FBD-D0B92E1694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17979" r="-122" b="16381"/>
          <a:stretch/>
        </p:blipFill>
        <p:spPr>
          <a:xfrm>
            <a:off x="4378113" y="3968313"/>
            <a:ext cx="4356197" cy="2621104"/>
          </a:xfrm>
          <a:prstGeom prst="rect">
            <a:avLst/>
          </a:prstGeom>
        </p:spPr>
      </p:pic>
      <p:pic>
        <p:nvPicPr>
          <p:cNvPr id="3" name="Picture 2" descr="Twitter पर OranjeLeeuwinnen: &quot;Aniek Nouwen gaat vandaag terug naar  Nederland. Bedankt voor je geweldige inzet de afgelopen weken, Aniek!  #bedankt #onzejacht… https://t.co/KhM08TU6vh&quot;">
            <a:extLst>
              <a:ext uri="{FF2B5EF4-FFF2-40B4-BE49-F238E27FC236}">
                <a16:creationId xmlns:a16="http://schemas.microsoft.com/office/drawing/2014/main" id="{4E48024B-C7F5-96B7-5E5D-707A061F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96" y="3429000"/>
            <a:ext cx="2370313" cy="316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029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/>
          <p:cNvSpPr txBox="1"/>
          <p:nvPr/>
        </p:nvSpPr>
        <p:spPr>
          <a:xfrm>
            <a:off x="1126167" y="361434"/>
            <a:ext cx="2700676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Algemeen</a:t>
            </a:r>
            <a:endParaRPr sz="4950" b="1"/>
          </a:p>
        </p:txBody>
      </p:sp>
      <p:pic>
        <p:nvPicPr>
          <p:cNvPr id="185" name="Line_Colors.png" descr="Line_Col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1 – Start">
            <a:extLst>
              <a:ext uri="{FF2B5EF4-FFF2-40B4-BE49-F238E27FC236}">
                <a16:creationId xmlns:a16="http://schemas.microsoft.com/office/drawing/2014/main" id="{EA475CC7-2A8C-B811-B464-337F46338CC0}"/>
              </a:ext>
            </a:extLst>
          </p:cNvPr>
          <p:cNvSpPr txBox="1"/>
          <p:nvPr/>
        </p:nvSpPr>
        <p:spPr>
          <a:xfrm>
            <a:off x="1126167" y="1855816"/>
            <a:ext cx="7784568" cy="3498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marL="571500" indent="-457200">
              <a:buFont typeface="Arial" panose="020B0604020202020204" pitchFamily="34" charset="0"/>
              <a:buChar char="•"/>
            </a:pPr>
            <a:r>
              <a:rPr lang="nl-NL" sz="3200">
                <a:latin typeface="Aptos"/>
              </a:rPr>
              <a:t>Driehoekgesprek ( november en april )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l-NL" sz="3200">
                <a:latin typeface="Aptos"/>
              </a:rPr>
              <a:t>Meldknop t.a.v. pesten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l-NL" sz="3200">
                <a:latin typeface="Aptos"/>
              </a:rPr>
              <a:t>Digitale schoolgids op de site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l-NL" sz="3200">
                <a:latin typeface="Aptos"/>
              </a:rPr>
              <a:t>Schoolafspraken :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l-NL" sz="3200">
                <a:latin typeface="Aptos"/>
              </a:rPr>
              <a:t>Ziekmelden, te laat komen</a:t>
            </a:r>
          </a:p>
          <a:p>
            <a:pPr marL="571500" lvl="0" indent="-457200">
              <a:buFont typeface="Arial" panose="020B0604020202020204" pitchFamily="34" charset="0"/>
              <a:buChar char="•"/>
            </a:pPr>
            <a:r>
              <a:rPr lang="nl-NL" sz="3200">
                <a:solidFill>
                  <a:prstClr val="black"/>
                </a:solidFill>
                <a:latin typeface="Aptos"/>
              </a:rPr>
              <a:t>Alle communicatie via SOM per 9 september</a:t>
            </a:r>
          </a:p>
        </p:txBody>
      </p:sp>
    </p:spTree>
    <p:extLst>
      <p:ext uri="{BB962C8B-B14F-4D97-AF65-F5344CB8AC3E}">
        <p14:creationId xmlns:p14="http://schemas.microsoft.com/office/powerpoint/2010/main" val="20496774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Line_Colors.png" descr="Line_Col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Inhoud!">
            <a:extLst>
              <a:ext uri="{FF2B5EF4-FFF2-40B4-BE49-F238E27FC236}">
                <a16:creationId xmlns:a16="http://schemas.microsoft.com/office/drawing/2014/main" id="{8C9269DC-E527-CE76-3263-D01F0022F233}"/>
              </a:ext>
            </a:extLst>
          </p:cNvPr>
          <p:cNvSpPr txBox="1"/>
          <p:nvPr/>
        </p:nvSpPr>
        <p:spPr>
          <a:xfrm>
            <a:off x="1126167" y="221474"/>
            <a:ext cx="6884257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en-US" sz="4950" b="1" err="1"/>
              <a:t>Communicatie</a:t>
            </a:r>
            <a:r>
              <a:rPr lang="en-US" sz="4950" b="1"/>
              <a:t>: </a:t>
            </a:r>
            <a:r>
              <a:rPr lang="en-US" sz="4950" b="1" err="1"/>
              <a:t>SomToday</a:t>
            </a:r>
            <a:endParaRPr lang="en-US" sz="4950" b="1"/>
          </a:p>
        </p:txBody>
      </p:sp>
      <p:sp>
        <p:nvSpPr>
          <p:cNvPr id="4" name="1 – Start">
            <a:extLst>
              <a:ext uri="{FF2B5EF4-FFF2-40B4-BE49-F238E27FC236}">
                <a16:creationId xmlns:a16="http://schemas.microsoft.com/office/drawing/2014/main" id="{8E23EE9C-6C89-EB55-E818-C82825BB9290}"/>
              </a:ext>
            </a:extLst>
          </p:cNvPr>
          <p:cNvSpPr txBox="1"/>
          <p:nvPr/>
        </p:nvSpPr>
        <p:spPr>
          <a:xfrm>
            <a:off x="1126167" y="2286865"/>
            <a:ext cx="10551511" cy="309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fontAlgn="base"/>
            <a:r>
              <a:rPr lang="nl-NL" sz="2700" i="1">
                <a:latin typeface="Aptos"/>
              </a:rPr>
              <a:t>Waarom </a:t>
            </a:r>
            <a:r>
              <a:rPr lang="nl-NL" sz="2700" i="1" err="1">
                <a:latin typeface="Aptos"/>
              </a:rPr>
              <a:t>SOMtoday</a:t>
            </a:r>
            <a:r>
              <a:rPr lang="nl-NL" sz="2700" i="1">
                <a:latin typeface="Aptos"/>
              </a:rPr>
              <a:t> Schoolcommunicatie?</a:t>
            </a:r>
            <a:endParaRPr lang="nl-NL" sz="2700">
              <a:latin typeface="Aptos"/>
            </a:endParaRPr>
          </a:p>
          <a:p>
            <a:pPr fontAlgn="base"/>
            <a:r>
              <a:rPr lang="nl-NL" sz="2700">
                <a:latin typeface="Aptos"/>
              </a:rPr>
              <a:t>- Eén duidelijke plek voor alle schoolinformatie</a:t>
            </a:r>
          </a:p>
          <a:p>
            <a:pPr fontAlgn="base"/>
            <a:r>
              <a:rPr lang="nl-NL" sz="2700">
                <a:latin typeface="Aptos"/>
              </a:rPr>
              <a:t>- Geen losse mailtjes of verschillende systemen meer</a:t>
            </a:r>
          </a:p>
          <a:p>
            <a:pPr fontAlgn="base"/>
            <a:r>
              <a:rPr lang="nl-NL" sz="2700">
                <a:latin typeface="Aptos"/>
              </a:rPr>
              <a:t>- Iedereen ontvangt dezelfde informatie, op hetzelfde moment</a:t>
            </a:r>
          </a:p>
          <a:p>
            <a:pPr fontAlgn="base"/>
            <a:r>
              <a:rPr lang="nl-NL" sz="2700">
                <a:latin typeface="Aptos"/>
              </a:rPr>
              <a:t>- Betere samenwerking tussen school en thuis</a:t>
            </a:r>
          </a:p>
          <a:p>
            <a:pPr fontAlgn="base"/>
            <a:r>
              <a:rPr lang="nl-NL" sz="2700">
                <a:latin typeface="Aptos"/>
              </a:rPr>
              <a:t>- We bouwen dit stap voor stap op (gefaseerde uitrol)</a:t>
            </a:r>
          </a:p>
          <a:p>
            <a:br>
              <a:rPr lang="nl-NL" sz="1800"/>
            </a:br>
            <a:endParaRPr lang="nl-NL" sz="1800">
              <a:latin typeface="Aptos"/>
            </a:endParaRPr>
          </a:p>
        </p:txBody>
      </p:sp>
      <p:pic>
        <p:nvPicPr>
          <p:cNvPr id="6" name="Picture 2" descr="👩‍👧‍👧 Meerdere kinderen op een Somtoday school? – Somtoday">
            <a:extLst>
              <a:ext uri="{FF2B5EF4-FFF2-40B4-BE49-F238E27FC236}">
                <a16:creationId xmlns:a16="http://schemas.microsoft.com/office/drawing/2014/main" id="{DC1C89B4-6C6F-48A2-DD52-760ABA549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5424983"/>
            <a:ext cx="1148557" cy="12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6423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DBCE9-012C-C2C8-B41B-1ED47992C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747D5381-C4BC-DDA2-2443-9283EA402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890AFFE4-8FFF-537E-909E-691DFB07E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Inhoud!">
            <a:extLst>
              <a:ext uri="{FF2B5EF4-FFF2-40B4-BE49-F238E27FC236}">
                <a16:creationId xmlns:a16="http://schemas.microsoft.com/office/drawing/2014/main" id="{0F6593FF-2436-42F1-7877-5A40CA6F9DEF}"/>
              </a:ext>
            </a:extLst>
          </p:cNvPr>
          <p:cNvSpPr txBox="1"/>
          <p:nvPr/>
        </p:nvSpPr>
        <p:spPr>
          <a:xfrm>
            <a:off x="1126167" y="221474"/>
            <a:ext cx="3863237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en-US" sz="4950" b="1" err="1"/>
              <a:t>Communicatie</a:t>
            </a:r>
            <a:endParaRPr lang="en-US" sz="4950" b="1"/>
          </a:p>
        </p:txBody>
      </p:sp>
      <p:sp>
        <p:nvSpPr>
          <p:cNvPr id="4" name="1 – Start">
            <a:extLst>
              <a:ext uri="{FF2B5EF4-FFF2-40B4-BE49-F238E27FC236}">
                <a16:creationId xmlns:a16="http://schemas.microsoft.com/office/drawing/2014/main" id="{54B0991E-F9E2-2679-C7E1-E977ACC28D38}"/>
              </a:ext>
            </a:extLst>
          </p:cNvPr>
          <p:cNvSpPr txBox="1"/>
          <p:nvPr/>
        </p:nvSpPr>
        <p:spPr>
          <a:xfrm>
            <a:off x="967029" y="1758607"/>
            <a:ext cx="9502524" cy="3790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fontAlgn="base">
              <a:lnSpc>
                <a:spcPct val="100000"/>
              </a:lnSpc>
            </a:pPr>
            <a:r>
              <a:rPr lang="nl-NL" sz="2700" i="1">
                <a:latin typeface="Aptos"/>
              </a:rPr>
              <a:t>Hoe werkt het voor u als ouder?</a:t>
            </a:r>
            <a:endParaRPr lang="nl-NL" sz="2700">
              <a:latin typeface="Aptos"/>
            </a:endParaRPr>
          </a:p>
          <a:p>
            <a:pPr fontAlgn="base">
              <a:lnSpc>
                <a:spcPct val="100000"/>
              </a:lnSpc>
            </a:pPr>
            <a:r>
              <a:rPr lang="nl-NL" sz="2700">
                <a:latin typeface="Aptos"/>
              </a:rPr>
              <a:t>- Start: dit schooljaar nieuwsbrieven en belangrijke informatie via </a:t>
            </a:r>
            <a:r>
              <a:rPr lang="nl-NL" sz="2700" err="1">
                <a:latin typeface="Aptos"/>
              </a:rPr>
              <a:t>SOMtoday</a:t>
            </a:r>
            <a:endParaRPr lang="nl-NL" sz="2700">
              <a:latin typeface="Aptos"/>
            </a:endParaRPr>
          </a:p>
          <a:p>
            <a:pPr marL="342900" indent="-342900" fontAlgn="base">
              <a:buFontTx/>
              <a:buChar char="-"/>
            </a:pPr>
            <a:r>
              <a:rPr lang="nl-NL" sz="2700">
                <a:latin typeface="Aptos"/>
              </a:rPr>
              <a:t>Volgende fase: schooldocumenten en praktische zaken </a:t>
            </a:r>
            <a:br>
              <a:rPr lang="nl-NL" sz="2700">
                <a:latin typeface="Aptos"/>
              </a:rPr>
            </a:br>
            <a:endParaRPr lang="nl-NL" sz="2700">
              <a:latin typeface="Aptos"/>
            </a:endParaRPr>
          </a:p>
          <a:p>
            <a:pPr marL="342900" indent="-342900" fontAlgn="base">
              <a:buFontTx/>
              <a:buChar char="-"/>
            </a:pPr>
            <a:r>
              <a:rPr lang="nl-NL" sz="2700">
                <a:latin typeface="Aptos"/>
              </a:rPr>
              <a:t>Te vinden via het vliegtuig-icoontje in de </a:t>
            </a:r>
            <a:r>
              <a:rPr lang="nl-NL" sz="2700" err="1">
                <a:latin typeface="Aptos"/>
              </a:rPr>
              <a:t>SOMtoday</a:t>
            </a:r>
            <a:r>
              <a:rPr lang="nl-NL" sz="2700">
                <a:latin typeface="Aptos"/>
              </a:rPr>
              <a:t>-app</a:t>
            </a:r>
          </a:p>
          <a:p>
            <a:pPr fontAlgn="base">
              <a:lnSpc>
                <a:spcPct val="100000"/>
              </a:lnSpc>
            </a:pPr>
            <a:r>
              <a:rPr lang="nl-NL" sz="2700">
                <a:latin typeface="Aptos"/>
              </a:rPr>
              <a:t>- U ontvangt een melding zodra er nieuwe informatie klaarstaat</a:t>
            </a:r>
          </a:p>
          <a:p>
            <a:pPr fontAlgn="base">
              <a:lnSpc>
                <a:spcPct val="100000"/>
              </a:lnSpc>
            </a:pPr>
            <a:br>
              <a:rPr lang="nl-NL" sz="2700">
                <a:latin typeface="Aptos"/>
              </a:rPr>
            </a:br>
            <a:r>
              <a:rPr lang="nl-NL" sz="2700">
                <a:latin typeface="Aptos"/>
              </a:rPr>
              <a:t>We houden u steeds op de hoogte bij nieuwe stappen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D9AC991-B14D-974A-245C-F280B80EF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2918" y="3270243"/>
            <a:ext cx="1124107" cy="11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9791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55D15-D514-8735-348B-53CD48C27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FEE497FC-7A94-4B77-0C96-356365318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B38EF64A-19C2-88AC-EB85-3D65D1291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Inhoud!">
            <a:extLst>
              <a:ext uri="{FF2B5EF4-FFF2-40B4-BE49-F238E27FC236}">
                <a16:creationId xmlns:a16="http://schemas.microsoft.com/office/drawing/2014/main" id="{8AB9C0BB-184B-915F-6405-D35A2842E835}"/>
              </a:ext>
            </a:extLst>
          </p:cNvPr>
          <p:cNvSpPr txBox="1"/>
          <p:nvPr/>
        </p:nvSpPr>
        <p:spPr>
          <a:xfrm>
            <a:off x="1126167" y="221474"/>
            <a:ext cx="3863237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en-US" sz="4950" b="1" err="1"/>
              <a:t>Communicatie</a:t>
            </a:r>
            <a:endParaRPr lang="en-US" sz="4950" b="1"/>
          </a:p>
        </p:txBody>
      </p:sp>
      <p:pic>
        <p:nvPicPr>
          <p:cNvPr id="2" name="Afbeelding 1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9459D7C1-B261-F0DD-FDC6-A2F7EC731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75" y="1010183"/>
            <a:ext cx="7719332" cy="57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63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/>
          <p:cNvSpPr txBox="1"/>
          <p:nvPr/>
        </p:nvSpPr>
        <p:spPr>
          <a:xfrm>
            <a:off x="1126167" y="84434"/>
            <a:ext cx="3414909" cy="136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8550"/>
              <a:t>Agenda</a:t>
            </a:r>
            <a:endParaRPr sz="8550"/>
          </a:p>
        </p:txBody>
      </p:sp>
      <p:sp>
        <p:nvSpPr>
          <p:cNvPr id="177" name="Línea"/>
          <p:cNvSpPr/>
          <p:nvPr/>
        </p:nvSpPr>
        <p:spPr>
          <a:xfrm>
            <a:off x="1183065" y="1329578"/>
            <a:ext cx="9345296" cy="1"/>
          </a:xfrm>
          <a:prstGeom prst="line">
            <a:avLst/>
          </a:prstGeom>
          <a:ln w="19050">
            <a:solidFill>
              <a:srgbClr val="000000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78" name="Línea"/>
          <p:cNvSpPr/>
          <p:nvPr/>
        </p:nvSpPr>
        <p:spPr>
          <a:xfrm>
            <a:off x="1183065" y="2133047"/>
            <a:ext cx="9345296" cy="1"/>
          </a:xfrm>
          <a:prstGeom prst="line">
            <a:avLst/>
          </a:prstGeom>
          <a:ln w="19050">
            <a:solidFill>
              <a:srgbClr val="000000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79" name="Línea"/>
          <p:cNvSpPr/>
          <p:nvPr/>
        </p:nvSpPr>
        <p:spPr>
          <a:xfrm>
            <a:off x="1183065" y="2963370"/>
            <a:ext cx="9345297" cy="1"/>
          </a:xfrm>
          <a:prstGeom prst="line">
            <a:avLst/>
          </a:prstGeom>
          <a:ln w="19050">
            <a:solidFill>
              <a:srgbClr val="000000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80" name="Línea"/>
          <p:cNvSpPr/>
          <p:nvPr/>
        </p:nvSpPr>
        <p:spPr>
          <a:xfrm>
            <a:off x="1183065" y="3793692"/>
            <a:ext cx="9345296" cy="1"/>
          </a:xfrm>
          <a:prstGeom prst="line">
            <a:avLst/>
          </a:prstGeom>
          <a:ln w="19050">
            <a:solidFill>
              <a:srgbClr val="000000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81" name="1 – Start"/>
          <p:cNvSpPr txBox="1"/>
          <p:nvPr/>
        </p:nvSpPr>
        <p:spPr>
          <a:xfrm>
            <a:off x="1170617" y="1509964"/>
            <a:ext cx="5996834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nl-NL" sz="3250"/>
              <a:t>1 – Kenmerken van onze school</a:t>
            </a:r>
          </a:p>
        </p:txBody>
      </p:sp>
      <p:sp>
        <p:nvSpPr>
          <p:cNvPr id="182" name="2 – Midden"/>
          <p:cNvSpPr txBox="1"/>
          <p:nvPr/>
        </p:nvSpPr>
        <p:spPr>
          <a:xfrm>
            <a:off x="1170617" y="2315359"/>
            <a:ext cx="6464911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en-US" sz="3250"/>
              <a:t>2 – </a:t>
            </a:r>
            <a:r>
              <a:rPr lang="en-US" sz="3250" err="1"/>
              <a:t>Kernwaarden</a:t>
            </a:r>
            <a:r>
              <a:rPr lang="en-US" sz="3250"/>
              <a:t> </a:t>
            </a:r>
            <a:r>
              <a:rPr lang="en-US" sz="3250" err="1"/>
              <a:t>en</a:t>
            </a:r>
            <a:r>
              <a:rPr lang="en-US" sz="3250"/>
              <a:t> </a:t>
            </a:r>
            <a:r>
              <a:rPr lang="en-US" sz="3250" err="1"/>
              <a:t>Normgedrag</a:t>
            </a:r>
            <a:endParaRPr lang="en-US" sz="3250"/>
          </a:p>
        </p:txBody>
      </p:sp>
      <p:sp>
        <p:nvSpPr>
          <p:cNvPr id="183" name="3 – Slot"/>
          <p:cNvSpPr txBox="1"/>
          <p:nvPr/>
        </p:nvSpPr>
        <p:spPr>
          <a:xfrm>
            <a:off x="1170617" y="3120754"/>
            <a:ext cx="4727256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nl-NL" sz="3250"/>
              <a:t>3 – Ouderbetrokkenheid</a:t>
            </a:r>
          </a:p>
        </p:txBody>
      </p:sp>
      <p:pic>
        <p:nvPicPr>
          <p:cNvPr id="185" name="Line_Colors.png" descr="Line_Col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Línea">
            <a:extLst>
              <a:ext uri="{FF2B5EF4-FFF2-40B4-BE49-F238E27FC236}">
                <a16:creationId xmlns:a16="http://schemas.microsoft.com/office/drawing/2014/main" id="{49F591ED-D9D9-BA0B-228D-F37A156A1EF9}"/>
              </a:ext>
            </a:extLst>
          </p:cNvPr>
          <p:cNvSpPr/>
          <p:nvPr/>
        </p:nvSpPr>
        <p:spPr>
          <a:xfrm>
            <a:off x="1184621" y="4551024"/>
            <a:ext cx="9345296" cy="1"/>
          </a:xfrm>
          <a:prstGeom prst="line">
            <a:avLst/>
          </a:prstGeom>
          <a:ln w="19050">
            <a:solidFill>
              <a:srgbClr val="000000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3" name="3 – Slot">
            <a:extLst>
              <a:ext uri="{FF2B5EF4-FFF2-40B4-BE49-F238E27FC236}">
                <a16:creationId xmlns:a16="http://schemas.microsoft.com/office/drawing/2014/main" id="{905903D5-FFFF-2089-C794-48C0C6EC4732}"/>
              </a:ext>
            </a:extLst>
          </p:cNvPr>
          <p:cNvSpPr txBox="1"/>
          <p:nvPr/>
        </p:nvSpPr>
        <p:spPr>
          <a:xfrm>
            <a:off x="1172173" y="3878085"/>
            <a:ext cx="4449936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nl-NL" sz="3250"/>
              <a:t>4 – Inrichting onderwijs</a:t>
            </a:r>
          </a:p>
        </p:txBody>
      </p:sp>
      <p:sp>
        <p:nvSpPr>
          <p:cNvPr id="4" name="Línea">
            <a:extLst>
              <a:ext uri="{FF2B5EF4-FFF2-40B4-BE49-F238E27FC236}">
                <a16:creationId xmlns:a16="http://schemas.microsoft.com/office/drawing/2014/main" id="{3009A431-4C6E-C9D9-14BF-8710386A938D}"/>
              </a:ext>
            </a:extLst>
          </p:cNvPr>
          <p:cNvSpPr/>
          <p:nvPr/>
        </p:nvSpPr>
        <p:spPr>
          <a:xfrm>
            <a:off x="1186177" y="5308357"/>
            <a:ext cx="9345296" cy="1"/>
          </a:xfrm>
          <a:prstGeom prst="line">
            <a:avLst/>
          </a:prstGeom>
          <a:ln w="19050">
            <a:solidFill>
              <a:srgbClr val="000000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5" name="3 – Slot">
            <a:extLst>
              <a:ext uri="{FF2B5EF4-FFF2-40B4-BE49-F238E27FC236}">
                <a16:creationId xmlns:a16="http://schemas.microsoft.com/office/drawing/2014/main" id="{3533DC74-CB2B-E215-F85D-7E02086114DE}"/>
              </a:ext>
            </a:extLst>
          </p:cNvPr>
          <p:cNvSpPr txBox="1"/>
          <p:nvPr/>
        </p:nvSpPr>
        <p:spPr>
          <a:xfrm>
            <a:off x="1173729" y="4635419"/>
            <a:ext cx="6118663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nl-NL" sz="3250"/>
              <a:t>5</a:t>
            </a:r>
            <a:r>
              <a:rPr sz="3250"/>
              <a:t> – </a:t>
            </a:r>
            <a:r>
              <a:rPr lang="nl-NL" sz="3250"/>
              <a:t>Informatie en communicatie</a:t>
            </a:r>
            <a:endParaRPr sz="3250"/>
          </a:p>
        </p:txBody>
      </p:sp>
      <p:sp>
        <p:nvSpPr>
          <p:cNvPr id="10" name="Línea">
            <a:extLst>
              <a:ext uri="{FF2B5EF4-FFF2-40B4-BE49-F238E27FC236}">
                <a16:creationId xmlns:a16="http://schemas.microsoft.com/office/drawing/2014/main" id="{9FDE610E-66F0-495E-A136-6164EA7AB16D}"/>
              </a:ext>
            </a:extLst>
          </p:cNvPr>
          <p:cNvSpPr/>
          <p:nvPr/>
        </p:nvSpPr>
        <p:spPr>
          <a:xfrm>
            <a:off x="1187733" y="6047028"/>
            <a:ext cx="9345296" cy="1"/>
          </a:xfrm>
          <a:prstGeom prst="line">
            <a:avLst/>
          </a:prstGeom>
          <a:ln w="19050">
            <a:solidFill>
              <a:srgbClr val="000000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1" name="3 – Slot">
            <a:extLst>
              <a:ext uri="{FF2B5EF4-FFF2-40B4-BE49-F238E27FC236}">
                <a16:creationId xmlns:a16="http://schemas.microsoft.com/office/drawing/2014/main" id="{E5C4BA61-2EF9-302F-E3D5-C59CE4140DCA}"/>
              </a:ext>
            </a:extLst>
          </p:cNvPr>
          <p:cNvSpPr txBox="1"/>
          <p:nvPr/>
        </p:nvSpPr>
        <p:spPr>
          <a:xfrm>
            <a:off x="1175285" y="5374090"/>
            <a:ext cx="2250616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nl-NL" sz="3250"/>
              <a:t>6 – Vragen </a:t>
            </a:r>
            <a:endParaRPr sz="325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8E74F-2313-553C-E536-6E48B8ADC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354EA25C-ADBF-C36D-695A-97A5A74EE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036E3682-DDCA-4B0D-33A0-AFCDE3106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Inhoud!">
            <a:extLst>
              <a:ext uri="{FF2B5EF4-FFF2-40B4-BE49-F238E27FC236}">
                <a16:creationId xmlns:a16="http://schemas.microsoft.com/office/drawing/2014/main" id="{C321B146-81D8-29F0-3E3C-97CCB148078E}"/>
              </a:ext>
            </a:extLst>
          </p:cNvPr>
          <p:cNvSpPr txBox="1"/>
          <p:nvPr/>
        </p:nvSpPr>
        <p:spPr>
          <a:xfrm>
            <a:off x="1126167" y="221474"/>
            <a:ext cx="6247159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en-US" sz="4950" b="1" err="1"/>
              <a:t>Communicatie</a:t>
            </a:r>
            <a:r>
              <a:rPr lang="en-US" sz="4950" b="1"/>
              <a:t> – </a:t>
            </a:r>
            <a:r>
              <a:rPr lang="en-US" sz="4950" b="1" err="1"/>
              <a:t>overig</a:t>
            </a:r>
            <a:r>
              <a:rPr lang="en-US" sz="4950" b="1"/>
              <a:t> </a:t>
            </a:r>
          </a:p>
        </p:txBody>
      </p:sp>
      <p:sp>
        <p:nvSpPr>
          <p:cNvPr id="4" name="1 – Start">
            <a:extLst>
              <a:ext uri="{FF2B5EF4-FFF2-40B4-BE49-F238E27FC236}">
                <a16:creationId xmlns:a16="http://schemas.microsoft.com/office/drawing/2014/main" id="{B8C5AF5D-D326-A32D-6DF8-BB4B112B998F}"/>
              </a:ext>
            </a:extLst>
          </p:cNvPr>
          <p:cNvSpPr txBox="1"/>
          <p:nvPr/>
        </p:nvSpPr>
        <p:spPr>
          <a:xfrm>
            <a:off x="1126167" y="982060"/>
            <a:ext cx="10551511" cy="589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marL="428625" indent="-428625">
              <a:buFontTx/>
              <a:buChar char="-"/>
            </a:pPr>
            <a:r>
              <a:rPr lang="nl-NL" sz="2700">
                <a:latin typeface="Aptos"/>
              </a:rPr>
              <a:t>Schoolsite</a:t>
            </a:r>
            <a:br>
              <a:rPr lang="nl-NL" sz="2700">
                <a:latin typeface="Aptos"/>
              </a:rPr>
            </a:br>
            <a:r>
              <a:rPr lang="nl-NL" sz="2700">
                <a:latin typeface="Aptos"/>
              </a:rPr>
              <a:t>	</a:t>
            </a:r>
            <a:r>
              <a:rPr lang="nl-NL" sz="2200">
                <a:latin typeface="Aptos"/>
              </a:rPr>
              <a:t>- Schoolgids</a:t>
            </a:r>
            <a:br>
              <a:rPr lang="nl-NL" sz="2200">
                <a:latin typeface="Aptos"/>
              </a:rPr>
            </a:br>
            <a:r>
              <a:rPr lang="nl-NL" sz="2200">
                <a:latin typeface="Aptos"/>
              </a:rPr>
              <a:t>	- Belangrijke data</a:t>
            </a:r>
          </a:p>
          <a:p>
            <a:pPr marL="428625" indent="-428625">
              <a:buFontTx/>
              <a:buChar char="-"/>
            </a:pPr>
            <a:r>
              <a:rPr lang="nl-NL" sz="2700">
                <a:latin typeface="Aptos"/>
              </a:rPr>
              <a:t>SOM</a:t>
            </a:r>
            <a:br>
              <a:rPr lang="nl-NL" sz="2700">
                <a:latin typeface="Aptos"/>
              </a:rPr>
            </a:br>
            <a:r>
              <a:rPr lang="nl-NL" sz="2700">
                <a:latin typeface="Aptos"/>
              </a:rPr>
              <a:t> 	</a:t>
            </a:r>
            <a:r>
              <a:rPr lang="nl-NL" sz="2200">
                <a:latin typeface="Aptos"/>
              </a:rPr>
              <a:t>- Cijfers</a:t>
            </a:r>
            <a:br>
              <a:rPr lang="nl-NL" sz="2200">
                <a:latin typeface="Aptos"/>
              </a:rPr>
            </a:br>
            <a:r>
              <a:rPr lang="nl-NL" sz="2200">
                <a:latin typeface="Aptos"/>
              </a:rPr>
              <a:t> 	- Contact leerling - docent</a:t>
            </a:r>
          </a:p>
          <a:p>
            <a:pPr marL="428625" indent="-428625">
              <a:buFontTx/>
              <a:buChar char="-"/>
            </a:pPr>
            <a:r>
              <a:rPr lang="nl-NL" sz="2700">
                <a:latin typeface="Aptos"/>
              </a:rPr>
              <a:t>Zermelo</a:t>
            </a:r>
            <a:br>
              <a:rPr lang="nl-NL" sz="2700">
                <a:latin typeface="Aptos"/>
              </a:rPr>
            </a:br>
            <a:r>
              <a:rPr lang="nl-NL" sz="2700">
                <a:latin typeface="Aptos"/>
              </a:rPr>
              <a:t>	</a:t>
            </a:r>
            <a:r>
              <a:rPr lang="nl-NL" sz="2200">
                <a:latin typeface="Aptos"/>
              </a:rPr>
              <a:t>- Rooster(wijzigingen) </a:t>
            </a:r>
            <a:endParaRPr lang="nl-NL" sz="2700">
              <a:latin typeface="Aptos"/>
            </a:endParaRPr>
          </a:p>
          <a:p>
            <a:pPr marL="428625" indent="-428625">
              <a:buFontTx/>
              <a:buChar char="-"/>
            </a:pPr>
            <a:r>
              <a:rPr lang="nl-NL" sz="2700">
                <a:latin typeface="Aptos"/>
              </a:rPr>
              <a:t>Mail </a:t>
            </a:r>
            <a:br>
              <a:rPr lang="nl-NL" sz="2700">
                <a:latin typeface="Aptos"/>
              </a:rPr>
            </a:br>
            <a:r>
              <a:rPr lang="nl-NL" sz="2700">
                <a:latin typeface="Aptos"/>
              </a:rPr>
              <a:t> </a:t>
            </a:r>
            <a:r>
              <a:rPr lang="nl-NL" sz="2200">
                <a:latin typeface="Aptos"/>
              </a:rPr>
              <a:t>	- </a:t>
            </a:r>
            <a:r>
              <a:rPr lang="nl-NL" sz="2200">
                <a:latin typeface="Apto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voornaam.achternaam@janvanbrabant.nl</a:t>
            </a:r>
            <a:br>
              <a:rPr lang="nl-NL" sz="2200">
                <a:latin typeface="Aptos"/>
              </a:rPr>
            </a:br>
            <a:r>
              <a:rPr lang="nl-NL" sz="2200">
                <a:latin typeface="Aptos"/>
              </a:rPr>
              <a:t> 	- Contact ouders/leerlingen – docent</a:t>
            </a:r>
          </a:p>
          <a:p>
            <a:pPr marL="428625" indent="-428625">
              <a:buFontTx/>
              <a:buChar char="-"/>
            </a:pPr>
            <a:r>
              <a:rPr lang="nl-NL" sz="2700">
                <a:latin typeface="Aptos"/>
              </a:rPr>
              <a:t>Ouderbetrokkenheid </a:t>
            </a:r>
            <a:br>
              <a:rPr lang="nl-NL" sz="2700">
                <a:latin typeface="Aptos"/>
              </a:rPr>
            </a:br>
            <a:r>
              <a:rPr lang="nl-NL" sz="2700">
                <a:latin typeface="Aptos"/>
              </a:rPr>
              <a:t> </a:t>
            </a:r>
            <a:r>
              <a:rPr lang="nl-NL" sz="2200">
                <a:latin typeface="Aptos"/>
              </a:rPr>
              <a:t>	- Thema-avonden waar ouders uitgenodigd worden om mee te praten en te denken over ons onderwijs en onze school. 7 oktober 2025: eerste avond </a:t>
            </a:r>
            <a:br>
              <a:rPr lang="nl-NL" sz="2200">
                <a:latin typeface="Aptos"/>
              </a:rPr>
            </a:br>
            <a:endParaRPr lang="nl-NL" sz="22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15294159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ángulo"/>
          <p:cNvSpPr/>
          <p:nvPr/>
        </p:nvSpPr>
        <p:spPr>
          <a:xfrm>
            <a:off x="4545732" y="-45170"/>
            <a:ext cx="7687395" cy="6948339"/>
          </a:xfrm>
          <a:prstGeom prst="rect">
            <a:avLst/>
          </a:prstGeom>
          <a:solidFill>
            <a:srgbClr val="55B0A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565150">
              <a:defRPr sz="3200">
                <a:solidFill>
                  <a:schemeClr val="accent1">
                    <a:lumOff val="-24499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sz="1600"/>
          </a:p>
        </p:txBody>
      </p:sp>
      <p:sp>
        <p:nvSpPr>
          <p:cNvPr id="200" name="Lorem…"/>
          <p:cNvSpPr txBox="1"/>
          <p:nvPr/>
        </p:nvSpPr>
        <p:spPr>
          <a:xfrm>
            <a:off x="4657482" y="489601"/>
            <a:ext cx="4305025" cy="1574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950" b="1"/>
              <a:t>Belangrijke data</a:t>
            </a:r>
          </a:p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950" b="1"/>
              <a:t>2025 - 2026</a:t>
            </a:r>
            <a:endParaRPr sz="4950" b="1"/>
          </a:p>
        </p:txBody>
      </p:sp>
      <p:pic>
        <p:nvPicPr>
          <p:cNvPr id="202" name="Delta_Logo_B.png" descr="Delta_Logo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218" y="35412"/>
            <a:ext cx="1949107" cy="1135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Line_Over_Green.png" descr="Line_Over_Gre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680" y="1824544"/>
            <a:ext cx="7687395" cy="481928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1 – Start">
            <a:extLst>
              <a:ext uri="{FF2B5EF4-FFF2-40B4-BE49-F238E27FC236}">
                <a16:creationId xmlns:a16="http://schemas.microsoft.com/office/drawing/2014/main" id="{ADD2351B-1216-CA50-F6EB-9D987D54C5E1}"/>
              </a:ext>
            </a:extLst>
          </p:cNvPr>
          <p:cNvSpPr txBox="1"/>
          <p:nvPr/>
        </p:nvSpPr>
        <p:spPr>
          <a:xfrm>
            <a:off x="158621" y="2078960"/>
            <a:ext cx="4142791" cy="3052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nl-NL" sz="3250" b="1"/>
              <a:t>Te vinden op onze website:</a:t>
            </a:r>
            <a:br>
              <a:rPr lang="nl-NL" sz="3250" b="1"/>
            </a:br>
            <a:br>
              <a:rPr lang="nl-NL" sz="3250" b="1"/>
            </a:br>
            <a:r>
              <a:rPr lang="nl-NL" sz="3250" b="1">
                <a:hlinkClick r:id="rId5"/>
              </a:rPr>
              <a:t>https://deltavmbo.nl/schoolgids/vrije-dagen/</a:t>
            </a:r>
            <a:r>
              <a:rPr lang="nl-NL" sz="3250" b="1"/>
              <a:t> </a:t>
            </a:r>
            <a:endParaRPr lang="nl-NL" sz="3250"/>
          </a:p>
        </p:txBody>
      </p:sp>
    </p:spTree>
    <p:extLst>
      <p:ext uri="{BB962C8B-B14F-4D97-AF65-F5344CB8AC3E}">
        <p14:creationId xmlns:p14="http://schemas.microsoft.com/office/powerpoint/2010/main" val="21082111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07004-8032-CE20-C74C-F6A9771AD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ADD336C9-55FE-3CDC-31DB-D899BFC9E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135AEC7A-BED7-D4AD-05B5-53F252D9B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Inhoud!">
            <a:extLst>
              <a:ext uri="{FF2B5EF4-FFF2-40B4-BE49-F238E27FC236}">
                <a16:creationId xmlns:a16="http://schemas.microsoft.com/office/drawing/2014/main" id="{1BC87837-E22F-9AC6-3E50-02BA56243DBB}"/>
              </a:ext>
            </a:extLst>
          </p:cNvPr>
          <p:cNvSpPr txBox="1"/>
          <p:nvPr/>
        </p:nvSpPr>
        <p:spPr>
          <a:xfrm>
            <a:off x="1126167" y="221474"/>
            <a:ext cx="5028813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en-US" sz="4950" b="1"/>
              <a:t>Samen Delta </a:t>
            </a:r>
            <a:r>
              <a:rPr lang="en-US" sz="4950" b="1" err="1"/>
              <a:t>vmbo</a:t>
            </a:r>
            <a:endParaRPr lang="nl-NL" err="1"/>
          </a:p>
        </p:txBody>
      </p:sp>
      <p:sp>
        <p:nvSpPr>
          <p:cNvPr id="4" name="1 – Start">
            <a:extLst>
              <a:ext uri="{FF2B5EF4-FFF2-40B4-BE49-F238E27FC236}">
                <a16:creationId xmlns:a16="http://schemas.microsoft.com/office/drawing/2014/main" id="{AEB43B05-0FC2-8C7F-B2A2-25E4EFF3D729}"/>
              </a:ext>
            </a:extLst>
          </p:cNvPr>
          <p:cNvSpPr txBox="1"/>
          <p:nvPr/>
        </p:nvSpPr>
        <p:spPr>
          <a:xfrm>
            <a:off x="1126167" y="2890280"/>
            <a:ext cx="10551511" cy="208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marL="428625" indent="-428625">
              <a:buFont typeface="Arial"/>
              <a:buChar char="•"/>
            </a:pPr>
            <a:r>
              <a:rPr lang="nl-NL" sz="2400">
                <a:latin typeface="Aptos"/>
              </a:rPr>
              <a:t>In twee groepen in gesprek over enkele stellingen</a:t>
            </a:r>
            <a:br>
              <a:rPr lang="nl-NL" sz="2400">
                <a:latin typeface="Aptos"/>
              </a:rPr>
            </a:br>
            <a:endParaRPr lang="nl-NL" sz="2400">
              <a:latin typeface="Aptos"/>
            </a:endParaRPr>
          </a:p>
          <a:p>
            <a:pPr marL="428625" indent="-428625">
              <a:buFont typeface="Arial"/>
              <a:buChar char="•"/>
            </a:pPr>
            <a:r>
              <a:rPr lang="nl-NL" sz="2400">
                <a:latin typeface="Aptos"/>
              </a:rPr>
              <a:t>6 stellingen; 5 minuten per stelling</a:t>
            </a:r>
          </a:p>
          <a:p>
            <a:pPr marL="885825" lvl="1" indent="-428625">
              <a:buFont typeface="Courier New"/>
              <a:buChar char="o"/>
            </a:pPr>
            <a:r>
              <a:rPr lang="nl-NL" sz="2000">
                <a:latin typeface="Aptos"/>
              </a:rPr>
              <a:t>Wat wordt er van school verwacht?</a:t>
            </a:r>
          </a:p>
          <a:p>
            <a:pPr marL="885825" lvl="1" indent="-428625">
              <a:buFont typeface="Courier New"/>
              <a:buChar char="o"/>
            </a:pPr>
            <a:r>
              <a:rPr lang="nl-NL" sz="2000">
                <a:latin typeface="Aptos"/>
              </a:rPr>
              <a:t>Wat wordt er van leerling verwacht?</a:t>
            </a:r>
          </a:p>
          <a:p>
            <a:pPr marL="885825" lvl="1" indent="-428625">
              <a:buFont typeface="Courier New"/>
              <a:buChar char="o"/>
            </a:pPr>
            <a:r>
              <a:rPr lang="nl-NL" sz="2000">
                <a:latin typeface="Aptos"/>
              </a:rPr>
              <a:t>Wat wordt er van ouder(s)/verzorger(s) verwacht?</a:t>
            </a:r>
          </a:p>
        </p:txBody>
      </p:sp>
    </p:spTree>
    <p:extLst>
      <p:ext uri="{BB962C8B-B14F-4D97-AF65-F5344CB8AC3E}">
        <p14:creationId xmlns:p14="http://schemas.microsoft.com/office/powerpoint/2010/main" val="209524360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Delta_Logo.png" descr="Delt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444" y="649974"/>
            <a:ext cx="4067870" cy="2370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Sin título-1.png" descr="Sin títul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9915" y="3242947"/>
            <a:ext cx="12565219" cy="284288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www.loremipsum.com"/>
          <p:cNvSpPr txBox="1"/>
          <p:nvPr/>
        </p:nvSpPr>
        <p:spPr>
          <a:xfrm>
            <a:off x="4953066" y="6359252"/>
            <a:ext cx="2285883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>
              <a:defRPr sz="1500"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lang="nl-NL" sz="1600" b="1"/>
              <a:t>Bedankt voor uw komst!</a:t>
            </a:r>
          </a:p>
        </p:txBody>
      </p:sp>
      <p:sp>
        <p:nvSpPr>
          <p:cNvPr id="2" name="www.loremipsum.com">
            <a:extLst>
              <a:ext uri="{FF2B5EF4-FFF2-40B4-BE49-F238E27FC236}">
                <a16:creationId xmlns:a16="http://schemas.microsoft.com/office/drawing/2014/main" id="{1AC0F0C9-117A-D391-07BB-37F195CC0EED}"/>
              </a:ext>
            </a:extLst>
          </p:cNvPr>
          <p:cNvSpPr txBox="1"/>
          <p:nvPr/>
        </p:nvSpPr>
        <p:spPr>
          <a:xfrm>
            <a:off x="4087402" y="3006037"/>
            <a:ext cx="4020332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>
              <a:defRPr sz="1500"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lang="nl-NL" sz="3000" b="1"/>
              <a:t>Vragen/opmerkingen?</a:t>
            </a:r>
          </a:p>
        </p:txBody>
      </p:sp>
    </p:spTree>
    <p:extLst>
      <p:ext uri="{BB962C8B-B14F-4D97-AF65-F5344CB8AC3E}">
        <p14:creationId xmlns:p14="http://schemas.microsoft.com/office/powerpoint/2010/main" val="65501665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Delta_Logo.png" descr="Delt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370" y="1549070"/>
            <a:ext cx="6453260" cy="3759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/>
          <p:cNvSpPr txBox="1"/>
          <p:nvPr/>
        </p:nvSpPr>
        <p:spPr>
          <a:xfrm>
            <a:off x="1126167" y="361434"/>
            <a:ext cx="7375161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Kenmerken van onze school</a:t>
            </a:r>
            <a:endParaRPr sz="4950" b="1"/>
          </a:p>
        </p:txBody>
      </p:sp>
      <p:pic>
        <p:nvPicPr>
          <p:cNvPr id="185" name="Line_Colors.png" descr="Line_Col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1 – Start">
            <a:extLst>
              <a:ext uri="{FF2B5EF4-FFF2-40B4-BE49-F238E27FC236}">
                <a16:creationId xmlns:a16="http://schemas.microsoft.com/office/drawing/2014/main" id="{D8D53778-FDDC-1BE9-F9EF-2C999AA714CA}"/>
              </a:ext>
            </a:extLst>
          </p:cNvPr>
          <p:cNvSpPr txBox="1"/>
          <p:nvPr/>
        </p:nvSpPr>
        <p:spPr>
          <a:xfrm>
            <a:off x="1126167" y="2187961"/>
            <a:ext cx="7809830" cy="2834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marL="342900" lvl="0" indent="-342900">
              <a:buClr>
                <a:srgbClr val="000000"/>
              </a:buClr>
              <a:buSzPts val="2400"/>
              <a:buFont typeface="Arial Black" panose="020B0A040201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Gilroy-Regular" panose="00000500000000000000" pitchFamily="2" charset="0"/>
                <a:ea typeface="Calibri"/>
                <a:cs typeface="Calibri"/>
                <a:sym typeface="Calibri"/>
              </a:rPr>
              <a:t>Kleine school voor VO (ca. 350 leerlingen) K/T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SzPts val="2400"/>
              <a:buFont typeface="Arial Black" panose="020B0A040201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Gilroy-Regular" panose="00000500000000000000" pitchFamily="2" charset="0"/>
                <a:ea typeface="Calibri"/>
                <a:cs typeface="Calibri"/>
                <a:sym typeface="Calibri"/>
              </a:rPr>
              <a:t>‘Iedereen’ kent elkaar</a:t>
            </a:r>
            <a:endParaRPr lang="nl-NL" sz="2800">
              <a:latin typeface="Gilroy-Regular" panose="00000500000000000000" pitchFamily="2" charset="0"/>
            </a:endParaRP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SzPts val="2400"/>
              <a:buFont typeface="Arial Black" panose="020B0A040201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Gilroy-Regular" panose="00000500000000000000" pitchFamily="2" charset="0"/>
                <a:ea typeface="Calibri"/>
                <a:cs typeface="Calibri"/>
                <a:sym typeface="Calibri"/>
              </a:rPr>
              <a:t>Contact ouders-school laagdrempelig</a:t>
            </a:r>
            <a:endParaRPr lang="nl-NL" sz="2800">
              <a:latin typeface="Gilroy-Regular" panose="00000500000000000000" pitchFamily="2" charset="0"/>
            </a:endParaRP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SzPts val="2400"/>
              <a:buFont typeface="Arial Black" panose="020B0A040201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Gilroy-Regular" panose="00000500000000000000" pitchFamily="2" charset="0"/>
                <a:ea typeface="Calibri"/>
                <a:cs typeface="Calibri"/>
                <a:sym typeface="Calibri"/>
              </a:rPr>
              <a:t>Veiligheid </a:t>
            </a:r>
            <a:endParaRPr lang="nl-NL" sz="2800">
              <a:latin typeface="Gilroy-Regular" panose="00000500000000000000" pitchFamily="2" charset="0"/>
            </a:endParaRP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SzPts val="2400"/>
              <a:buFont typeface="Arial Black" panose="020B0A040201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Gilroy-Regular" panose="00000500000000000000" pitchFamily="2" charset="0"/>
                <a:ea typeface="Calibri"/>
                <a:cs typeface="Calibri"/>
                <a:sym typeface="Calibri"/>
              </a:rPr>
              <a:t>Rustige uitstraling</a:t>
            </a:r>
            <a:endParaRPr lang="nl-NL" sz="2800">
              <a:latin typeface="Gilroy-Regular" panose="00000500000000000000" pitchFamily="2" charset="0"/>
            </a:endParaRPr>
          </a:p>
          <a:p>
            <a:pPr lvl="0">
              <a:spcBef>
                <a:spcPts val="480"/>
              </a:spcBef>
              <a:buClr>
                <a:srgbClr val="000000"/>
              </a:buClr>
              <a:buSzPts val="2400"/>
            </a:pPr>
            <a:endParaRPr lang="nl-NL" sz="2000">
              <a:solidFill>
                <a:srgbClr val="000000"/>
              </a:solidFill>
              <a:latin typeface="Gilroy-Regular" panose="000005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59;p7">
            <a:extLst>
              <a:ext uri="{FF2B5EF4-FFF2-40B4-BE49-F238E27FC236}">
                <a16:creationId xmlns:a16="http://schemas.microsoft.com/office/drawing/2014/main" id="{607177D4-07D6-8835-5874-4819F3A145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09108" y="4818706"/>
            <a:ext cx="349470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0;p7">
            <a:extLst>
              <a:ext uri="{FF2B5EF4-FFF2-40B4-BE49-F238E27FC236}">
                <a16:creationId xmlns:a16="http://schemas.microsoft.com/office/drawing/2014/main" id="{0D799EBA-4480-1410-ABAD-8BC5FDB6AF1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6798" y="4818706"/>
            <a:ext cx="3031976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1;p7">
            <a:extLst>
              <a:ext uri="{FF2B5EF4-FFF2-40B4-BE49-F238E27FC236}">
                <a16:creationId xmlns:a16="http://schemas.microsoft.com/office/drawing/2014/main" id="{E53C35C3-092E-10A1-8F4D-4A0E9FCF39D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48974" y="4818706"/>
            <a:ext cx="2987824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2317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A2747-F3FF-5330-DBE6-D182B17CB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B7ED46AB-B8D0-3B44-5FD9-4D07FA89A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>
            <a:extLst>
              <a:ext uri="{FF2B5EF4-FFF2-40B4-BE49-F238E27FC236}">
                <a16:creationId xmlns:a16="http://schemas.microsoft.com/office/drawing/2014/main" id="{15FC6A2E-5AF8-8345-3183-0F5A736FCADF}"/>
              </a:ext>
            </a:extLst>
          </p:cNvPr>
          <p:cNvSpPr txBox="1"/>
          <p:nvPr/>
        </p:nvSpPr>
        <p:spPr>
          <a:xfrm>
            <a:off x="1126167" y="361434"/>
            <a:ext cx="6372257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Leren van en met elkaar</a:t>
            </a:r>
            <a:endParaRPr sz="4950" b="1"/>
          </a:p>
        </p:txBody>
      </p:sp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49AD7525-4D54-AAEE-85D1-94F51E4FD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1 – Start">
            <a:extLst>
              <a:ext uri="{FF2B5EF4-FFF2-40B4-BE49-F238E27FC236}">
                <a16:creationId xmlns:a16="http://schemas.microsoft.com/office/drawing/2014/main" id="{BA606604-3221-A68F-24C3-1C33583E8B39}"/>
              </a:ext>
            </a:extLst>
          </p:cNvPr>
          <p:cNvSpPr txBox="1"/>
          <p:nvPr/>
        </p:nvSpPr>
        <p:spPr>
          <a:xfrm>
            <a:off x="1062793" y="2030841"/>
            <a:ext cx="7832080" cy="270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marL="571500" indent="-3429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De leerlingen met elkaar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De docenten met elkaar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De leerling met de docenten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We leren binnen en buiten school.</a:t>
            </a:r>
            <a:br>
              <a:rPr lang="nl-NL" sz="2800">
                <a:latin typeface="Aptos"/>
              </a:rPr>
            </a:br>
            <a:r>
              <a:rPr lang="nl-NL" sz="2800">
                <a:latin typeface="Aptos"/>
              </a:rPr>
              <a:t>(omgevingsgericht met levensechte projecten )</a:t>
            </a:r>
          </a:p>
          <a:p>
            <a:pPr lvl="0">
              <a:spcBef>
                <a:spcPts val="480"/>
              </a:spcBef>
              <a:buClr>
                <a:srgbClr val="000000"/>
              </a:buClr>
              <a:buSzPts val="2400"/>
            </a:pPr>
            <a:endParaRPr lang="nl-NL" sz="28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  <p:pic>
        <p:nvPicPr>
          <p:cNvPr id="2" name="Google Shape;159;p7">
            <a:extLst>
              <a:ext uri="{FF2B5EF4-FFF2-40B4-BE49-F238E27FC236}">
                <a16:creationId xmlns:a16="http://schemas.microsoft.com/office/drawing/2014/main" id="{439C054F-9F67-C56D-B1DE-4C6CF679F5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08" y="4818706"/>
            <a:ext cx="349470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0;p7">
            <a:extLst>
              <a:ext uri="{FF2B5EF4-FFF2-40B4-BE49-F238E27FC236}">
                <a16:creationId xmlns:a16="http://schemas.microsoft.com/office/drawing/2014/main" id="{DAAF4CA9-1F54-0188-7EA8-A0B2844B8AA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36798" y="4818706"/>
            <a:ext cx="3031976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1;p7">
            <a:extLst>
              <a:ext uri="{FF2B5EF4-FFF2-40B4-BE49-F238E27FC236}">
                <a16:creationId xmlns:a16="http://schemas.microsoft.com/office/drawing/2014/main" id="{17641A77-092C-A9EB-6634-728E478A68B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48974" y="4818706"/>
            <a:ext cx="2987824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5861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A096C-00B8-06AA-C35C-B83276D9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FD53CF2B-71E4-6B4E-A4D6-4CBB7C234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>
            <a:extLst>
              <a:ext uri="{FF2B5EF4-FFF2-40B4-BE49-F238E27FC236}">
                <a16:creationId xmlns:a16="http://schemas.microsoft.com/office/drawing/2014/main" id="{0061E948-D2DF-5260-F662-9C2E0B8DC909}"/>
              </a:ext>
            </a:extLst>
          </p:cNvPr>
          <p:cNvSpPr txBox="1"/>
          <p:nvPr/>
        </p:nvSpPr>
        <p:spPr>
          <a:xfrm>
            <a:off x="1126167" y="361434"/>
            <a:ext cx="7735644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Kernwaarden en normgedrag</a:t>
            </a:r>
            <a:endParaRPr sz="4950" b="1"/>
          </a:p>
        </p:txBody>
      </p:sp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ACD588A0-CA52-03B7-0E16-54514D239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Afbeelding met tekst, logo, Graphics, cirkel&#10;&#10;Door AI gegenereerde inhoud is mogelijk onjuist.">
            <a:extLst>
              <a:ext uri="{FF2B5EF4-FFF2-40B4-BE49-F238E27FC236}">
                <a16:creationId xmlns:a16="http://schemas.microsoft.com/office/drawing/2014/main" id="{6E7E9F08-B1F5-0EDD-24FF-5B3FAFAAC0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8"/>
          <a:stretch/>
        </p:blipFill>
        <p:spPr bwMode="auto">
          <a:xfrm>
            <a:off x="962660" y="1166137"/>
            <a:ext cx="5323840" cy="5369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E52669DA-0882-B917-1A10-FCFA2AA1C6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/>
          <a:stretch/>
        </p:blipFill>
        <p:spPr bwMode="auto">
          <a:xfrm>
            <a:off x="7133043" y="1122321"/>
            <a:ext cx="4096298" cy="5457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75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E06E9-E917-1FC1-6553-496467D36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BC4C418E-7671-1AA9-49D4-885C628F8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>
            <a:extLst>
              <a:ext uri="{FF2B5EF4-FFF2-40B4-BE49-F238E27FC236}">
                <a16:creationId xmlns:a16="http://schemas.microsoft.com/office/drawing/2014/main" id="{89A4A167-9068-8CD7-6DB2-C7E0D4499BD0}"/>
              </a:ext>
            </a:extLst>
          </p:cNvPr>
          <p:cNvSpPr txBox="1"/>
          <p:nvPr/>
        </p:nvSpPr>
        <p:spPr>
          <a:xfrm>
            <a:off x="1126167" y="361434"/>
            <a:ext cx="5553764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Ouderbetrokkenheid</a:t>
            </a:r>
            <a:endParaRPr sz="4950" b="1"/>
          </a:p>
        </p:txBody>
      </p:sp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A896EACC-A904-F5C6-1520-A057811A5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Afbeelding 4" descr="Afbeelding met tekst, Lettertype, schermopname, driehoek&#10;&#10;Door AI gegenereerde inhoud is mogelijk onjuist.">
            <a:extLst>
              <a:ext uri="{FF2B5EF4-FFF2-40B4-BE49-F238E27FC236}">
                <a16:creationId xmlns:a16="http://schemas.microsoft.com/office/drawing/2014/main" id="{67D9B31A-FB05-406F-9950-1A3CBA054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554" y="1279230"/>
            <a:ext cx="6138891" cy="494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269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366F2-A861-FD71-8B22-563B74997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4A14BE4F-A006-4244-C942-93AFE73D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>
            <a:extLst>
              <a:ext uri="{FF2B5EF4-FFF2-40B4-BE49-F238E27FC236}">
                <a16:creationId xmlns:a16="http://schemas.microsoft.com/office/drawing/2014/main" id="{9801D709-690B-0408-DAA4-EF81F5F70E30}"/>
              </a:ext>
            </a:extLst>
          </p:cNvPr>
          <p:cNvSpPr txBox="1"/>
          <p:nvPr/>
        </p:nvSpPr>
        <p:spPr>
          <a:xfrm>
            <a:off x="1126167" y="361434"/>
            <a:ext cx="3606949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Leergebieden</a:t>
            </a:r>
            <a:endParaRPr sz="4950" b="1"/>
          </a:p>
        </p:txBody>
      </p:sp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99DEC3D4-C631-002E-BAE4-09C05A0A9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1 – Start">
            <a:extLst>
              <a:ext uri="{FF2B5EF4-FFF2-40B4-BE49-F238E27FC236}">
                <a16:creationId xmlns:a16="http://schemas.microsoft.com/office/drawing/2014/main" id="{C66AA764-7609-4ADB-B74A-0B39E0BE4F24}"/>
              </a:ext>
            </a:extLst>
          </p:cNvPr>
          <p:cNvSpPr txBox="1"/>
          <p:nvPr/>
        </p:nvSpPr>
        <p:spPr>
          <a:xfrm>
            <a:off x="1062793" y="2278345"/>
            <a:ext cx="9990555" cy="2205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marL="571500" indent="-342900">
              <a:buFont typeface="Arial" panose="020B0604020202020204" pitchFamily="34" charset="0"/>
              <a:buChar char="•"/>
            </a:pPr>
            <a:r>
              <a:rPr lang="nl-NL" sz="2800" b="1">
                <a:latin typeface="Aptos"/>
              </a:rPr>
              <a:t>N&amp;T = Natuur en Techniek</a:t>
            </a:r>
          </a:p>
          <a:p>
            <a:pPr marL="228600"/>
            <a:r>
              <a:rPr lang="nl-NL" sz="2800">
                <a:latin typeface="Aptos"/>
              </a:rPr>
              <a:t>(Biologie, Natuurkunde, Scheikunde en Techniek)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nl-NL" sz="2800">
              <a:latin typeface="Aptos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nl-NL" sz="2800" b="1">
                <a:latin typeface="Aptos"/>
              </a:rPr>
              <a:t>M&amp;M= Mens en maatschappij</a:t>
            </a:r>
          </a:p>
          <a:p>
            <a:pPr marL="228600"/>
            <a:r>
              <a:rPr lang="nl-NL" sz="2800">
                <a:latin typeface="Aptos"/>
              </a:rPr>
              <a:t>(Aardrijkskunde, geschiedenis, maatschappijleer en economie)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65D14A4-9EA0-B7A5-5C10-C20732C99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361"/>
          <a:stretch/>
        </p:blipFill>
        <p:spPr>
          <a:xfrm>
            <a:off x="8875232" y="5180292"/>
            <a:ext cx="3316768" cy="167770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685AA9E-74A8-54C1-EDD7-93C1B65594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98"/>
          <a:stretch/>
        </p:blipFill>
        <p:spPr>
          <a:xfrm>
            <a:off x="6935053" y="5180292"/>
            <a:ext cx="1944153" cy="2205385"/>
          </a:xfrm>
          <a:prstGeom prst="rect">
            <a:avLst/>
          </a:prstGeom>
        </p:spPr>
      </p:pic>
      <p:pic>
        <p:nvPicPr>
          <p:cNvPr id="8" name="Picture 2" descr="https://deltaweg.janvanbrabant.nl/media/view/87244/7.jpg?">
            <a:extLst>
              <a:ext uri="{FF2B5EF4-FFF2-40B4-BE49-F238E27FC236}">
                <a16:creationId xmlns:a16="http://schemas.microsoft.com/office/drawing/2014/main" id="{F0AC0F68-FC71-81B4-7A7A-1F32812E7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t="16041" r="-324" b="23201"/>
          <a:stretch/>
        </p:blipFill>
        <p:spPr bwMode="auto">
          <a:xfrm>
            <a:off x="4912289" y="5184429"/>
            <a:ext cx="2051070" cy="221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7C23D8A-BC17-70CC-115D-ABB438BCEB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15"/>
          <a:stretch/>
        </p:blipFill>
        <p:spPr>
          <a:xfrm>
            <a:off x="2889525" y="5171379"/>
            <a:ext cx="2022764" cy="219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955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7A8DE-F7FF-43B7-E388-BF25E12DD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93A90B21-1393-2F84-5542-0BE5404C4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>
            <a:extLst>
              <a:ext uri="{FF2B5EF4-FFF2-40B4-BE49-F238E27FC236}">
                <a16:creationId xmlns:a16="http://schemas.microsoft.com/office/drawing/2014/main" id="{3DC6F5E8-D412-2ABE-8AD1-C48273EDD5E0}"/>
              </a:ext>
            </a:extLst>
          </p:cNvPr>
          <p:cNvSpPr txBox="1"/>
          <p:nvPr/>
        </p:nvSpPr>
        <p:spPr>
          <a:xfrm>
            <a:off x="1126167" y="361434"/>
            <a:ext cx="3795911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Samenwerken</a:t>
            </a:r>
            <a:endParaRPr sz="4950" b="1"/>
          </a:p>
        </p:txBody>
      </p:sp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3716274F-2F64-A669-6E03-F84D4D6F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1 – Start">
            <a:extLst>
              <a:ext uri="{FF2B5EF4-FFF2-40B4-BE49-F238E27FC236}">
                <a16:creationId xmlns:a16="http://schemas.microsoft.com/office/drawing/2014/main" id="{E43A6E18-4705-2A90-6398-E47341A27B8D}"/>
              </a:ext>
            </a:extLst>
          </p:cNvPr>
          <p:cNvSpPr txBox="1"/>
          <p:nvPr/>
        </p:nvSpPr>
        <p:spPr>
          <a:xfrm>
            <a:off x="1062793" y="2709232"/>
            <a:ext cx="7798994" cy="134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Na elk project een nieuwe groepssamenstelling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Leren overleggen op efficiënte manier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Samen probleemoplossend leren denken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4C487B3-F4B3-783B-56CC-68E1D48D96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361"/>
          <a:stretch/>
        </p:blipFill>
        <p:spPr>
          <a:xfrm>
            <a:off x="8875232" y="5180292"/>
            <a:ext cx="3316768" cy="167770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E9A1BF1-7115-22A0-ECD1-192A8C5AC6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98"/>
          <a:stretch/>
        </p:blipFill>
        <p:spPr>
          <a:xfrm>
            <a:off x="6935053" y="5180292"/>
            <a:ext cx="1944153" cy="2205385"/>
          </a:xfrm>
          <a:prstGeom prst="rect">
            <a:avLst/>
          </a:prstGeom>
        </p:spPr>
      </p:pic>
      <p:pic>
        <p:nvPicPr>
          <p:cNvPr id="8" name="Picture 2" descr="https://deltaweg.janvanbrabant.nl/media/view/87244/7.jpg?">
            <a:extLst>
              <a:ext uri="{FF2B5EF4-FFF2-40B4-BE49-F238E27FC236}">
                <a16:creationId xmlns:a16="http://schemas.microsoft.com/office/drawing/2014/main" id="{8B3B1A1E-7A2B-0AB5-8389-89EC84CD7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t="16041" r="-324" b="23201"/>
          <a:stretch/>
        </p:blipFill>
        <p:spPr bwMode="auto">
          <a:xfrm>
            <a:off x="4912289" y="5184429"/>
            <a:ext cx="2051070" cy="221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3B7005A-5A15-A7D9-1372-BFDDBDB86D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15"/>
          <a:stretch/>
        </p:blipFill>
        <p:spPr>
          <a:xfrm>
            <a:off x="2889525" y="5171379"/>
            <a:ext cx="2022764" cy="219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041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3D378-6BBD-29AD-5E3E-77BD01253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82117C96-7200-9866-8069-8B3B320D1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>
            <a:extLst>
              <a:ext uri="{FF2B5EF4-FFF2-40B4-BE49-F238E27FC236}">
                <a16:creationId xmlns:a16="http://schemas.microsoft.com/office/drawing/2014/main" id="{F938FE2A-D1DC-F15A-1ECC-B8C74F0DAF4B}"/>
              </a:ext>
            </a:extLst>
          </p:cNvPr>
          <p:cNvSpPr txBox="1"/>
          <p:nvPr/>
        </p:nvSpPr>
        <p:spPr>
          <a:xfrm>
            <a:off x="1126167" y="361434"/>
            <a:ext cx="3228384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Basisvakken</a:t>
            </a:r>
            <a:endParaRPr sz="4950" b="1"/>
          </a:p>
        </p:txBody>
      </p:sp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B039D629-80F9-624B-4D6F-57FE388C3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1 – Start">
            <a:extLst>
              <a:ext uri="{FF2B5EF4-FFF2-40B4-BE49-F238E27FC236}">
                <a16:creationId xmlns:a16="http://schemas.microsoft.com/office/drawing/2014/main" id="{BDFFACF2-7B53-8B6E-8470-EEBDA307CEED}"/>
              </a:ext>
            </a:extLst>
          </p:cNvPr>
          <p:cNvSpPr txBox="1"/>
          <p:nvPr/>
        </p:nvSpPr>
        <p:spPr>
          <a:xfrm>
            <a:off x="1062793" y="2709232"/>
            <a:ext cx="5735929" cy="134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Talen: </a:t>
            </a:r>
            <a:r>
              <a:rPr lang="nl-NL" sz="2800" err="1">
                <a:latin typeface="Aptos"/>
              </a:rPr>
              <a:t>Nederlands,Engels</a:t>
            </a:r>
            <a:r>
              <a:rPr lang="nl-NL" sz="2800">
                <a:latin typeface="Aptos"/>
              </a:rPr>
              <a:t> (Duits)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Wiskunde en rekenvaardigheden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LO, Beeldende vorming en muziek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210FAC6-9BC3-7A45-D21D-8DBE3ACA32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5"/>
          <a:stretch/>
        </p:blipFill>
        <p:spPr>
          <a:xfrm>
            <a:off x="3048000" y="4840136"/>
            <a:ext cx="5761219" cy="201786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C091E35-5FE8-E924-7A8B-B55555E1A0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9"/>
          <a:stretch/>
        </p:blipFill>
        <p:spPr>
          <a:xfrm>
            <a:off x="6104430" y="4840137"/>
            <a:ext cx="6087570" cy="201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796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Hash xmlns="26d7ee95-db68-457e-b2c0-52eca0f22c0c" xsi:nil="true"/>
    <UniqueSourceRef xmlns="26d7ee95-db68-457e-b2c0-52eca0f22c0c" xsi:nil="true"/>
    <lcf76f155ced4ddcb4097134ff3c332f xmlns="26d7ee95-db68-457e-b2c0-52eca0f22c0c">
      <Terms xmlns="http://schemas.microsoft.com/office/infopath/2007/PartnerControls"/>
    </lcf76f155ced4ddcb4097134ff3c332f>
    <CloudMigratorOriginId xmlns="26d7ee95-db68-457e-b2c0-52eca0f22c0c" xsi:nil="true"/>
    <TaxCatchAll xmlns="6d91713a-8eb8-4e3a-b269-37462ea81bdc" xsi:nil="true"/>
    <CloudMigratorVersion xmlns="26d7ee95-db68-457e-b2c0-52eca0f22c0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053160C13AA46947BA979CB9656DB" ma:contentTypeVersion="25" ma:contentTypeDescription="Een nieuw document maken." ma:contentTypeScope="" ma:versionID="5607f18d287028bdeef8a2b240a36f8e">
  <xsd:schema xmlns:xsd="http://www.w3.org/2001/XMLSchema" xmlns:xs="http://www.w3.org/2001/XMLSchema" xmlns:p="http://schemas.microsoft.com/office/2006/metadata/properties" xmlns:ns2="26d7ee95-db68-457e-b2c0-52eca0f22c0c" xmlns:ns3="6d91713a-8eb8-4e3a-b269-37462ea81bdc" targetNamespace="http://schemas.microsoft.com/office/2006/metadata/properties" ma:root="true" ma:fieldsID="60c9f17462dad0f43670f5af99ae529f" ns2:_="" ns3:_="">
    <xsd:import namespace="26d7ee95-db68-457e-b2c0-52eca0f22c0c"/>
    <xsd:import namespace="6d91713a-8eb8-4e3a-b269-37462ea81b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7ee95-db68-457e-b2c0-52eca0f22c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e14016a7-92bd-4739-b52c-cfa0eb1c25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CloudMigratorOriginId" ma:index="21" nillable="true" ma:displayName="CloudMigratorOriginId" ma:description="" ma:internalName="CloudMigratorOriginId">
      <xsd:simpleType>
        <xsd:restriction base="dms:Note">
          <xsd:maxLength value="255"/>
        </xsd:restriction>
      </xsd:simpleType>
    </xsd:element>
    <xsd:element name="FileHash" ma:index="22" nillable="true" ma:displayName="FileHash" ma:description="" ma:internalName="FileHash">
      <xsd:simpleType>
        <xsd:restriction base="dms:Note">
          <xsd:maxLength value="255"/>
        </xsd:restriction>
      </xsd:simpleType>
    </xsd:element>
    <xsd:element name="CloudMigratorVersion" ma:index="23" nillable="true" ma:displayName="CloudMigratorVersion" ma:description="" ma:internalName="CloudMigratorVersion">
      <xsd:simpleType>
        <xsd:restriction base="dms:Note">
          <xsd:maxLength value="255"/>
        </xsd:restriction>
      </xsd:simpleType>
    </xsd:element>
    <xsd:element name="UniqueSourceRef" ma:index="24" nillable="true" ma:displayName="UniqueSourceRef" ma:description="" ma:internalName="UniqueSourceRef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1713a-8eb8-4e3a-b269-37462ea81b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a923b5f-6181-4913-ad9c-308ed1ab5998}" ma:internalName="TaxCatchAll" ma:showField="CatchAllData" ma:web="6d91713a-8eb8-4e3a-b269-37462ea81b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2F0D03-15EB-4055-A06A-EF37629383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C9E2CB-3E03-45B6-92D6-A1785F599041}">
  <ds:schemaRefs>
    <ds:schemaRef ds:uri="26d7ee95-db68-457e-b2c0-52eca0f22c0c"/>
    <ds:schemaRef ds:uri="6d91713a-8eb8-4e3a-b269-37462ea81b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3742F5-593D-497C-9D37-BB71DDEC28C6}">
  <ds:schemaRefs>
    <ds:schemaRef ds:uri="26d7ee95-db68-457e-b2c0-52eca0f22c0c"/>
    <ds:schemaRef ds:uri="6d91713a-8eb8-4e3a-b269-37462ea81b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Reichrath</dc:creator>
  <cp:revision>1</cp:revision>
  <dcterms:created xsi:type="dcterms:W3CDTF">2025-08-29T07:36:25Z</dcterms:created>
  <dcterms:modified xsi:type="dcterms:W3CDTF">2025-09-02T13:20:27Z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0x0101003C1053160C13AA46947BA979CB9656DB</vt:lpwstr>
  </property>
  <property fmtid="{D5CDD505-2E9C-101B-9397-08002B2CF9AE}" pid="3" name="MediaServiceImageTags">
    <vt:lpwstr/>
  </property>
</Properties>
</file>