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8" r:id="rId6"/>
    <p:sldId id="292" r:id="rId7"/>
    <p:sldId id="260" r:id="rId8"/>
    <p:sldId id="269" r:id="rId9"/>
    <p:sldId id="300" r:id="rId10"/>
    <p:sldId id="279" r:id="rId11"/>
    <p:sldId id="290" r:id="rId12"/>
    <p:sldId id="297" r:id="rId13"/>
    <p:sldId id="298" r:id="rId14"/>
    <p:sldId id="299" r:id="rId15"/>
    <p:sldId id="289" r:id="rId16"/>
    <p:sldId id="277" r:id="rId17"/>
    <p:sldId id="301" r:id="rId18"/>
    <p:sldId id="287" r:id="rId19"/>
    <p:sldId id="303" r:id="rId20"/>
    <p:sldId id="278" r:id="rId21"/>
    <p:sldId id="26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A4712-5854-8306-F439-2C2DB10602ED}" v="5" dt="2025-09-04T17:20:14.585"/>
    <p1510:client id="{A565F3D2-66A3-4614-8F5F-BC785E566880}" v="8" dt="2025-09-04T16:56:52.303"/>
    <p1510:client id="{B60C456C-6E19-D51F-9ABF-F18AE47D271D}" v="67" dt="2025-09-04T17:10:21.231"/>
    <p1510:client id="{CF55715C-9424-49E0-8934-B9DD39FC3383}" v="44" dt="2025-09-04T14:22:41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ap Ozturk" userId="S::serap.ozturk@janvanbrabant.nl::f5529dcb-10e0-4ff1-9396-e382a508bee8" providerId="AD" clId="Web-{B60C456C-6E19-D51F-9ABF-F18AE47D271D}"/>
    <pc:docChg chg="modSld">
      <pc:chgData name="Serap Ozturk" userId="S::serap.ozturk@janvanbrabant.nl::f5529dcb-10e0-4ff1-9396-e382a508bee8" providerId="AD" clId="Web-{B60C456C-6E19-D51F-9ABF-F18AE47D271D}" dt="2025-09-04T17:10:20.950" v="32" actId="20577"/>
      <pc:docMkLst>
        <pc:docMk/>
      </pc:docMkLst>
      <pc:sldChg chg="modSp">
        <pc:chgData name="Serap Ozturk" userId="S::serap.ozturk@janvanbrabant.nl::f5529dcb-10e0-4ff1-9396-e382a508bee8" providerId="AD" clId="Web-{B60C456C-6E19-D51F-9ABF-F18AE47D271D}" dt="2025-09-04T16:56:59.683" v="30" actId="20577"/>
        <pc:sldMkLst>
          <pc:docMk/>
          <pc:sldMk cId="3362586167" sldId="290"/>
        </pc:sldMkLst>
        <pc:spChg chg="mod">
          <ac:chgData name="Serap Ozturk" userId="S::serap.ozturk@janvanbrabant.nl::f5529dcb-10e0-4ff1-9396-e382a508bee8" providerId="AD" clId="Web-{B60C456C-6E19-D51F-9ABF-F18AE47D271D}" dt="2025-09-04T16:56:59.683" v="30" actId="20577"/>
          <ac:spMkLst>
            <pc:docMk/>
            <pc:sldMk cId="3362586167" sldId="290"/>
            <ac:spMk id="6" creationId="{BA606604-3221-A68F-24C3-1C33583E8B39}"/>
          </ac:spMkLst>
        </pc:spChg>
      </pc:sldChg>
      <pc:sldChg chg="modSp">
        <pc:chgData name="Serap Ozturk" userId="S::serap.ozturk@janvanbrabant.nl::f5529dcb-10e0-4ff1-9396-e382a508bee8" providerId="AD" clId="Web-{B60C456C-6E19-D51F-9ABF-F18AE47D271D}" dt="2025-09-04T16:38:39.905" v="9" actId="20577"/>
        <pc:sldMkLst>
          <pc:docMk/>
          <pc:sldMk cId="1799095519" sldId="292"/>
        </pc:sldMkLst>
        <pc:spChg chg="mod">
          <ac:chgData name="Serap Ozturk" userId="S::serap.ozturk@janvanbrabant.nl::f5529dcb-10e0-4ff1-9396-e382a508bee8" providerId="AD" clId="Web-{B60C456C-6E19-D51F-9ABF-F18AE47D271D}" dt="2025-09-04T16:38:39.905" v="9" actId="20577"/>
          <ac:spMkLst>
            <pc:docMk/>
            <pc:sldMk cId="1799095519" sldId="292"/>
            <ac:spMk id="6" creationId="{C66AA764-7609-4ADB-B74A-0B39E0BE4F24}"/>
          </ac:spMkLst>
        </pc:spChg>
      </pc:sldChg>
      <pc:sldChg chg="modSp">
        <pc:chgData name="Serap Ozturk" userId="S::serap.ozturk@janvanbrabant.nl::f5529dcb-10e0-4ff1-9396-e382a508bee8" providerId="AD" clId="Web-{B60C456C-6E19-D51F-9ABF-F18AE47D271D}" dt="2025-09-04T17:10:20.950" v="32" actId="20577"/>
        <pc:sldMkLst>
          <pc:docMk/>
          <pc:sldMk cId="2940897916" sldId="298"/>
        </pc:sldMkLst>
        <pc:spChg chg="mod">
          <ac:chgData name="Serap Ozturk" userId="S::serap.ozturk@janvanbrabant.nl::f5529dcb-10e0-4ff1-9396-e382a508bee8" providerId="AD" clId="Web-{B60C456C-6E19-D51F-9ABF-F18AE47D271D}" dt="2025-09-04T17:10:20.950" v="32" actId="20577"/>
          <ac:spMkLst>
            <pc:docMk/>
            <pc:sldMk cId="2940897916" sldId="298"/>
            <ac:spMk id="4" creationId="{54B0991E-F9E2-2679-C7E1-E977ACC28D38}"/>
          </ac:spMkLst>
        </pc:spChg>
      </pc:sldChg>
    </pc:docChg>
  </pc:docChgLst>
  <pc:docChgLst>
    <pc:chgData name="Tom Reichrath" userId="S::tom.reichrath@janvanbrabant.nl::fc5941ca-f30d-4bd6-8f7b-6d9a43e9a42e" providerId="AD" clId="Web-{71DA378E-13F8-A15A-2C0F-CB1942F8F428}"/>
    <pc:docChg chg="addSld delSld modSld sldOrd">
      <pc:chgData name="Tom Reichrath" userId="S::tom.reichrath@janvanbrabant.nl::fc5941ca-f30d-4bd6-8f7b-6d9a43e9a42e" providerId="AD" clId="Web-{71DA378E-13F8-A15A-2C0F-CB1942F8F428}" dt="2025-09-02T13:10:37.380" v="531"/>
      <pc:docMkLst>
        <pc:docMk/>
      </pc:docMkLst>
      <pc:sldChg chg="modSp">
        <pc:chgData name="Tom Reichrath" userId="S::tom.reichrath@janvanbrabant.nl::fc5941ca-f30d-4bd6-8f7b-6d9a43e9a42e" providerId="AD" clId="Web-{71DA378E-13F8-A15A-2C0F-CB1942F8F428}" dt="2025-09-02T13:09:47.348" v="529" actId="20577"/>
        <pc:sldMkLst>
          <pc:docMk/>
          <pc:sldMk cId="0" sldId="258"/>
        </pc:sldMkLst>
        <pc:spChg chg="mod">
          <ac:chgData name="Tom Reichrath" userId="S::tom.reichrath@janvanbrabant.nl::fc5941ca-f30d-4bd6-8f7b-6d9a43e9a42e" providerId="AD" clId="Web-{71DA378E-13F8-A15A-2C0F-CB1942F8F428}" dt="2025-09-02T13:09:36.302" v="481" actId="20577"/>
          <ac:spMkLst>
            <pc:docMk/>
            <pc:sldMk cId="0" sldId="258"/>
            <ac:spMk id="3" creationId="{905903D5-FFFF-2089-C794-48C0C6EC4732}"/>
          </ac:spMkLst>
        </pc:spChg>
        <pc:spChg chg="mod">
          <ac:chgData name="Tom Reichrath" userId="S::tom.reichrath@janvanbrabant.nl::fc5941ca-f30d-4bd6-8f7b-6d9a43e9a42e" providerId="AD" clId="Web-{71DA378E-13F8-A15A-2C0F-CB1942F8F428}" dt="2025-09-02T13:09:47.348" v="529" actId="20577"/>
          <ac:spMkLst>
            <pc:docMk/>
            <pc:sldMk cId="0" sldId="258"/>
            <ac:spMk id="5" creationId="{3533DC74-CB2B-E215-F85D-7E02086114DE}"/>
          </ac:spMkLst>
        </pc:spChg>
        <pc:spChg chg="mod">
          <ac:chgData name="Tom Reichrath" userId="S::tom.reichrath@janvanbrabant.nl::fc5941ca-f30d-4bd6-8f7b-6d9a43e9a42e" providerId="AD" clId="Web-{71DA378E-13F8-A15A-2C0F-CB1942F8F428}" dt="2025-09-02T13:08:33.895" v="349" actId="20577"/>
          <ac:spMkLst>
            <pc:docMk/>
            <pc:sldMk cId="0" sldId="258"/>
            <ac:spMk id="181" creationId="{00000000-0000-0000-0000-000000000000}"/>
          </ac:spMkLst>
        </pc:spChg>
        <pc:spChg chg="mod">
          <ac:chgData name="Tom Reichrath" userId="S::tom.reichrath@janvanbrabant.nl::fc5941ca-f30d-4bd6-8f7b-6d9a43e9a42e" providerId="AD" clId="Web-{71DA378E-13F8-A15A-2C0F-CB1942F8F428}" dt="2025-09-02T13:09:01.661" v="404" actId="20577"/>
          <ac:spMkLst>
            <pc:docMk/>
            <pc:sldMk cId="0" sldId="258"/>
            <ac:spMk id="182" creationId="{00000000-0000-0000-0000-000000000000}"/>
          </ac:spMkLst>
        </pc:spChg>
        <pc:spChg chg="mod">
          <ac:chgData name="Tom Reichrath" userId="S::tom.reichrath@janvanbrabant.nl::fc5941ca-f30d-4bd6-8f7b-6d9a43e9a42e" providerId="AD" clId="Web-{71DA378E-13F8-A15A-2C0F-CB1942F8F428}" dt="2025-09-02T13:09:11.536" v="451" actId="20577"/>
          <ac:spMkLst>
            <pc:docMk/>
            <pc:sldMk cId="0" sldId="258"/>
            <ac:spMk id="183" creationId="{00000000-0000-0000-0000-000000000000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5:28.981" v="42" actId="20577"/>
        <pc:sldMkLst>
          <pc:docMk/>
          <pc:sldMk cId="210821110" sldId="277"/>
        </pc:sldMkLst>
        <pc:spChg chg="mod">
          <ac:chgData name="Tom Reichrath" userId="S::tom.reichrath@janvanbrabant.nl::fc5941ca-f30d-4bd6-8f7b-6d9a43e9a42e" providerId="AD" clId="Web-{71DA378E-13F8-A15A-2C0F-CB1942F8F428}" dt="2025-09-02T12:55:28.981" v="42" actId="20577"/>
          <ac:spMkLst>
            <pc:docMk/>
            <pc:sldMk cId="210821110" sldId="277"/>
            <ac:spMk id="3" creationId="{ADD2351B-1216-CA50-F6EB-9D987D54C5E1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00.371" v="6" actId="20577"/>
        <pc:sldMkLst>
          <pc:docMk/>
          <pc:sldMk cId="4019231734" sldId="279"/>
        </pc:sldMkLst>
        <pc:spChg chg="mod">
          <ac:chgData name="Tom Reichrath" userId="S::tom.reichrath@janvanbrabant.nl::fc5941ca-f30d-4bd6-8f7b-6d9a43e9a42e" providerId="AD" clId="Web-{71DA378E-13F8-A15A-2C0F-CB1942F8F428}" dt="2025-09-02T12:54:00.371" v="6" actId="20577"/>
          <ac:spMkLst>
            <pc:docMk/>
            <pc:sldMk cId="4019231734" sldId="279"/>
            <ac:spMk id="6" creationId="{D8D53778-FDDC-1BE9-F9EF-2C999AA714CA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5:23.513" v="41" actId="20577"/>
        <pc:sldMkLst>
          <pc:docMk/>
          <pc:sldMk cId="3152941593" sldId="289"/>
        </pc:sldMkLst>
        <pc:spChg chg="mod">
          <ac:chgData name="Tom Reichrath" userId="S::tom.reichrath@janvanbrabant.nl::fc5941ca-f30d-4bd6-8f7b-6d9a43e9a42e" providerId="AD" clId="Web-{71DA378E-13F8-A15A-2C0F-CB1942F8F428}" dt="2025-09-02T12:55:23.513" v="41" actId="20577"/>
          <ac:spMkLst>
            <pc:docMk/>
            <pc:sldMk cId="3152941593" sldId="289"/>
            <ac:spMk id="4" creationId="{B8C5AF5D-D326-A32D-6DF8-BB4B112B998F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10.746" v="8" actId="20577"/>
        <pc:sldMkLst>
          <pc:docMk/>
          <pc:sldMk cId="3362586167" sldId="290"/>
        </pc:sldMkLst>
        <pc:spChg chg="mod">
          <ac:chgData name="Tom Reichrath" userId="S::tom.reichrath@janvanbrabant.nl::fc5941ca-f30d-4bd6-8f7b-6d9a43e9a42e" providerId="AD" clId="Web-{71DA378E-13F8-A15A-2C0F-CB1942F8F428}" dt="2025-09-02T12:54:10.746" v="8" actId="20577"/>
          <ac:spMkLst>
            <pc:docMk/>
            <pc:sldMk cId="3362586167" sldId="290"/>
            <ac:spMk id="6" creationId="{BA606604-3221-A68F-24C3-1C33583E8B39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3:49.480" v="3" actId="20577"/>
        <pc:sldMkLst>
          <pc:docMk/>
          <pc:sldMk cId="1799095519" sldId="292"/>
        </pc:sldMkLst>
        <pc:spChg chg="mod">
          <ac:chgData name="Tom Reichrath" userId="S::tom.reichrath@janvanbrabant.nl::fc5941ca-f30d-4bd6-8f7b-6d9a43e9a42e" providerId="AD" clId="Web-{71DA378E-13F8-A15A-2C0F-CB1942F8F428}" dt="2025-09-02T12:53:49.480" v="3" actId="20577"/>
          <ac:spMkLst>
            <pc:docMk/>
            <pc:sldMk cId="1799095519" sldId="292"/>
            <ac:spMk id="6" creationId="{C66AA764-7609-4ADB-B74A-0B39E0BE4F24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40.996" v="13" actId="20577"/>
        <pc:sldMkLst>
          <pc:docMk/>
          <pc:sldMk cId="1672564233" sldId="297"/>
        </pc:sldMkLst>
        <pc:spChg chg="mod">
          <ac:chgData name="Tom Reichrath" userId="S::tom.reichrath@janvanbrabant.nl::fc5941ca-f30d-4bd6-8f7b-6d9a43e9a42e" providerId="AD" clId="Web-{71DA378E-13F8-A15A-2C0F-CB1942F8F428}" dt="2025-09-02T12:54:40.996" v="13" actId="20577"/>
          <ac:spMkLst>
            <pc:docMk/>
            <pc:sldMk cId="1672564233" sldId="297"/>
            <ac:spMk id="4" creationId="{8E23EE9C-6C89-EB55-E818-C82825BB9290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47.184" v="15" actId="20577"/>
        <pc:sldMkLst>
          <pc:docMk/>
          <pc:sldMk cId="2940897916" sldId="298"/>
        </pc:sldMkLst>
        <pc:spChg chg="mod">
          <ac:chgData name="Tom Reichrath" userId="S::tom.reichrath@janvanbrabant.nl::fc5941ca-f30d-4bd6-8f7b-6d9a43e9a42e" providerId="AD" clId="Web-{71DA378E-13F8-A15A-2C0F-CB1942F8F428}" dt="2025-09-02T12:54:47.184" v="15" actId="20577"/>
          <ac:spMkLst>
            <pc:docMk/>
            <pc:sldMk cId="2940897916" sldId="298"/>
            <ac:spMk id="4" creationId="{54B0991E-F9E2-2679-C7E1-E977ACC28D38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24.449" v="10" actId="20577"/>
        <pc:sldMkLst>
          <pc:docMk/>
          <pc:sldMk cId="274728568" sldId="300"/>
        </pc:sldMkLst>
        <pc:spChg chg="mod">
          <ac:chgData name="Tom Reichrath" userId="S::tom.reichrath@janvanbrabant.nl::fc5941ca-f30d-4bd6-8f7b-6d9a43e9a42e" providerId="AD" clId="Web-{71DA378E-13F8-A15A-2C0F-CB1942F8F428}" dt="2025-09-02T12:54:24.449" v="10" actId="20577"/>
          <ac:spMkLst>
            <pc:docMk/>
            <pc:sldMk cId="274728568" sldId="300"/>
            <ac:spMk id="6" creationId="{06F7055B-47E4-3B2C-E065-3907C43A9D4B}"/>
          </ac:spMkLst>
        </pc:spChg>
      </pc:sldChg>
      <pc:sldChg chg="modSp">
        <pc:chgData name="Tom Reichrath" userId="S::tom.reichrath@janvanbrabant.nl::fc5941ca-f30d-4bd6-8f7b-6d9a43e9a42e" providerId="AD" clId="Web-{71DA378E-13F8-A15A-2C0F-CB1942F8F428}" dt="2025-09-02T12:54:29.403" v="11" actId="20577"/>
        <pc:sldMkLst>
          <pc:docMk/>
          <pc:sldMk cId="4038040269" sldId="301"/>
        </pc:sldMkLst>
        <pc:spChg chg="mod">
          <ac:chgData name="Tom Reichrath" userId="S::tom.reichrath@janvanbrabant.nl::fc5941ca-f30d-4bd6-8f7b-6d9a43e9a42e" providerId="AD" clId="Web-{71DA378E-13F8-A15A-2C0F-CB1942F8F428}" dt="2025-09-02T12:54:29.403" v="11" actId="20577"/>
          <ac:spMkLst>
            <pc:docMk/>
            <pc:sldMk cId="4038040269" sldId="301"/>
            <ac:spMk id="6" creationId="{396C8F20-0AB8-EAA5-91EB-C88B456E17BC}"/>
          </ac:spMkLst>
        </pc:spChg>
      </pc:sldChg>
      <pc:sldChg chg="modSp add del replId">
        <pc:chgData name="Tom Reichrath" userId="S::tom.reichrath@janvanbrabant.nl::fc5941ca-f30d-4bd6-8f7b-6d9a43e9a42e" providerId="AD" clId="Web-{71DA378E-13F8-A15A-2C0F-CB1942F8F428}" dt="2025-09-02T13:04:27.312" v="46"/>
        <pc:sldMkLst>
          <pc:docMk/>
          <pc:sldMk cId="76631609" sldId="302"/>
        </pc:sldMkLst>
      </pc:sldChg>
      <pc:sldChg chg="modSp add del replId">
        <pc:chgData name="Tom Reichrath" userId="S::tom.reichrath@janvanbrabant.nl::fc5941ca-f30d-4bd6-8f7b-6d9a43e9a42e" providerId="AD" clId="Web-{71DA378E-13F8-A15A-2C0F-CB1942F8F428}" dt="2025-09-02T13:10:28.192" v="530"/>
        <pc:sldMkLst>
          <pc:docMk/>
          <pc:sldMk cId="2095243607" sldId="302"/>
        </pc:sldMkLst>
      </pc:sldChg>
      <pc:sldChg chg="ord">
        <pc:chgData name="Tom Reichrath" userId="S::tom.reichrath@janvanbrabant.nl::fc5941ca-f30d-4bd6-8f7b-6d9a43e9a42e" providerId="AD" clId="Web-{71DA378E-13F8-A15A-2C0F-CB1942F8F428}" dt="2025-09-02T13:10:37.380" v="531"/>
        <pc:sldMkLst>
          <pc:docMk/>
          <pc:sldMk cId="1530382778" sldId="303"/>
        </pc:sldMkLst>
      </pc:sldChg>
    </pc:docChg>
  </pc:docChgLst>
  <pc:docChgLst>
    <pc:chgData name="Dirk-jan Hogervorst" userId="S::dirk-jan.hogervorst@janvanbrabant.nl::75a76421-b077-4ef1-a8f7-fe858d05af24" providerId="AD" clId="Web-{876A50D6-2856-E670-81A3-653EA73B999E}"/>
    <pc:docChg chg="sldOrd">
      <pc:chgData name="Dirk-jan Hogervorst" userId="S::dirk-jan.hogervorst@janvanbrabant.nl::75a76421-b077-4ef1-a8f7-fe858d05af24" providerId="AD" clId="Web-{876A50D6-2856-E670-81A3-653EA73B999E}" dt="2025-09-02T13:29:31.774" v="9"/>
      <pc:docMkLst>
        <pc:docMk/>
      </pc:docMkLst>
      <pc:sldChg chg="ord">
        <pc:chgData name="Dirk-jan Hogervorst" userId="S::dirk-jan.hogervorst@janvanbrabant.nl::75a76421-b077-4ef1-a8f7-fe858d05af24" providerId="AD" clId="Web-{876A50D6-2856-E670-81A3-653EA73B999E}" dt="2025-09-02T13:27:24.645" v="0"/>
        <pc:sldMkLst>
          <pc:docMk/>
          <pc:sldMk cId="4019231734" sldId="279"/>
        </pc:sldMkLst>
      </pc:sldChg>
      <pc:sldChg chg="ord">
        <pc:chgData name="Dirk-jan Hogervorst" userId="S::dirk-jan.hogervorst@janvanbrabant.nl::75a76421-b077-4ef1-a8f7-fe858d05af24" providerId="AD" clId="Web-{876A50D6-2856-E670-81A3-653EA73B999E}" dt="2025-09-02T13:29:31.774" v="9"/>
        <pc:sldMkLst>
          <pc:docMk/>
          <pc:sldMk cId="2407504" sldId="287"/>
        </pc:sldMkLst>
      </pc:sldChg>
      <pc:sldChg chg="ord">
        <pc:chgData name="Dirk-jan Hogervorst" userId="S::dirk-jan.hogervorst@janvanbrabant.nl::75a76421-b077-4ef1-a8f7-fe858d05af24" providerId="AD" clId="Web-{876A50D6-2856-E670-81A3-653EA73B999E}" dt="2025-09-02T13:28:08.474" v="3"/>
        <pc:sldMkLst>
          <pc:docMk/>
          <pc:sldMk cId="3362586167" sldId="290"/>
        </pc:sldMkLst>
      </pc:sldChg>
      <pc:sldChg chg="ord">
        <pc:chgData name="Dirk-jan Hogervorst" userId="S::dirk-jan.hogervorst@janvanbrabant.nl::75a76421-b077-4ef1-a8f7-fe858d05af24" providerId="AD" clId="Web-{876A50D6-2856-E670-81A3-653EA73B999E}" dt="2025-09-02T13:27:31.145" v="1"/>
        <pc:sldMkLst>
          <pc:docMk/>
          <pc:sldMk cId="1672564233" sldId="297"/>
        </pc:sldMkLst>
      </pc:sldChg>
      <pc:sldChg chg="ord">
        <pc:chgData name="Dirk-jan Hogervorst" userId="S::dirk-jan.hogervorst@janvanbrabant.nl::75a76421-b077-4ef1-a8f7-fe858d05af24" providerId="AD" clId="Web-{876A50D6-2856-E670-81A3-653EA73B999E}" dt="2025-09-02T13:28:38.567" v="5"/>
        <pc:sldMkLst>
          <pc:docMk/>
          <pc:sldMk cId="274728568" sldId="300"/>
        </pc:sldMkLst>
      </pc:sldChg>
      <pc:sldChg chg="ord">
        <pc:chgData name="Dirk-jan Hogervorst" userId="S::dirk-jan.hogervorst@janvanbrabant.nl::75a76421-b077-4ef1-a8f7-fe858d05af24" providerId="AD" clId="Web-{876A50D6-2856-E670-81A3-653EA73B999E}" dt="2025-09-02T13:29:12.522" v="7"/>
        <pc:sldMkLst>
          <pc:docMk/>
          <pc:sldMk cId="4038040269" sldId="301"/>
        </pc:sldMkLst>
      </pc:sldChg>
    </pc:docChg>
  </pc:docChgLst>
  <pc:docChgLst>
    <pc:chgData name="Ellen Lelkens - Martens" userId="6cf0873e-0354-429f-832d-8e48b076de25" providerId="ADAL" clId="{A565F3D2-66A3-4614-8F5F-BC785E566880}"/>
    <pc:docChg chg="undo custSel modSld">
      <pc:chgData name="Ellen Lelkens - Martens" userId="6cf0873e-0354-429f-832d-8e48b076de25" providerId="ADAL" clId="{A565F3D2-66A3-4614-8F5F-BC785E566880}" dt="2025-09-04T16:56:52.303" v="110" actId="1038"/>
      <pc:docMkLst>
        <pc:docMk/>
      </pc:docMkLst>
      <pc:sldChg chg="modSp mod">
        <pc:chgData name="Ellen Lelkens - Martens" userId="6cf0873e-0354-429f-832d-8e48b076de25" providerId="ADAL" clId="{A565F3D2-66A3-4614-8F5F-BC785E566880}" dt="2025-09-02T13:10:11.198" v="17" actId="20577"/>
        <pc:sldMkLst>
          <pc:docMk/>
          <pc:sldMk cId="0" sldId="258"/>
        </pc:sldMkLst>
        <pc:spChg chg="mod">
          <ac:chgData name="Ellen Lelkens - Martens" userId="6cf0873e-0354-429f-832d-8e48b076de25" providerId="ADAL" clId="{A565F3D2-66A3-4614-8F5F-BC785E566880}" dt="2025-09-02T13:10:11.198" v="17" actId="20577"/>
          <ac:spMkLst>
            <pc:docMk/>
            <pc:sldMk cId="0" sldId="258"/>
            <ac:spMk id="181" creationId="{00000000-0000-0000-0000-000000000000}"/>
          </ac:spMkLst>
        </pc:spChg>
      </pc:sldChg>
      <pc:sldChg chg="modSp mod">
        <pc:chgData name="Ellen Lelkens - Martens" userId="6cf0873e-0354-429f-832d-8e48b076de25" providerId="ADAL" clId="{A565F3D2-66A3-4614-8F5F-BC785E566880}" dt="2025-09-02T13:20:34.938" v="102" actId="20577"/>
        <pc:sldMkLst>
          <pc:docMk/>
          <pc:sldMk cId="3152941593" sldId="289"/>
        </pc:sldMkLst>
        <pc:spChg chg="mod">
          <ac:chgData name="Ellen Lelkens - Martens" userId="6cf0873e-0354-429f-832d-8e48b076de25" providerId="ADAL" clId="{A565F3D2-66A3-4614-8F5F-BC785E566880}" dt="2025-09-02T13:20:34.938" v="102" actId="20577"/>
          <ac:spMkLst>
            <pc:docMk/>
            <pc:sldMk cId="3152941593" sldId="289"/>
            <ac:spMk id="4" creationId="{B8C5AF5D-D326-A32D-6DF8-BB4B112B998F}"/>
          </ac:spMkLst>
        </pc:spChg>
      </pc:sldChg>
      <pc:sldChg chg="modSp mod">
        <pc:chgData name="Ellen Lelkens - Martens" userId="6cf0873e-0354-429f-832d-8e48b076de25" providerId="ADAL" clId="{A565F3D2-66A3-4614-8F5F-BC785E566880}" dt="2025-09-04T16:56:52.303" v="110" actId="1038"/>
        <pc:sldMkLst>
          <pc:docMk/>
          <pc:sldMk cId="3362586167" sldId="290"/>
        </pc:sldMkLst>
        <pc:spChg chg="mod">
          <ac:chgData name="Ellen Lelkens - Martens" userId="6cf0873e-0354-429f-832d-8e48b076de25" providerId="ADAL" clId="{A565F3D2-66A3-4614-8F5F-BC785E566880}" dt="2025-09-04T16:56:23.854" v="104" actId="5793"/>
          <ac:spMkLst>
            <pc:docMk/>
            <pc:sldMk cId="3362586167" sldId="290"/>
            <ac:spMk id="6" creationId="{BA606604-3221-A68F-24C3-1C33583E8B39}"/>
          </ac:spMkLst>
        </pc:spChg>
        <pc:picChg chg="mod">
          <ac:chgData name="Ellen Lelkens - Martens" userId="6cf0873e-0354-429f-832d-8e48b076de25" providerId="ADAL" clId="{A565F3D2-66A3-4614-8F5F-BC785E566880}" dt="2025-09-04T16:56:37.111" v="105" actId="14100"/>
          <ac:picMkLst>
            <pc:docMk/>
            <pc:sldMk cId="3362586167" sldId="290"/>
            <ac:picMk id="2" creationId="{439C054F-9F67-C56D-B1DE-4C6CF679F51B}"/>
          </ac:picMkLst>
        </pc:picChg>
        <pc:picChg chg="mod">
          <ac:chgData name="Ellen Lelkens - Martens" userId="6cf0873e-0354-429f-832d-8e48b076de25" providerId="ADAL" clId="{A565F3D2-66A3-4614-8F5F-BC785E566880}" dt="2025-09-04T16:56:43.601" v="107" actId="1076"/>
          <ac:picMkLst>
            <pc:docMk/>
            <pc:sldMk cId="3362586167" sldId="290"/>
            <ac:picMk id="3" creationId="{DAAF4CA9-1F54-0188-7EA8-A0B2844B8AA1}"/>
          </ac:picMkLst>
        </pc:picChg>
        <pc:picChg chg="mod">
          <ac:chgData name="Ellen Lelkens - Martens" userId="6cf0873e-0354-429f-832d-8e48b076de25" providerId="ADAL" clId="{A565F3D2-66A3-4614-8F5F-BC785E566880}" dt="2025-09-04T16:56:52.303" v="110" actId="1038"/>
          <ac:picMkLst>
            <pc:docMk/>
            <pc:sldMk cId="3362586167" sldId="290"/>
            <ac:picMk id="4" creationId="{17641A77-092C-A9EB-6634-728E478A68B8}"/>
          </ac:picMkLst>
        </pc:picChg>
      </pc:sldChg>
      <pc:sldChg chg="modSp mod">
        <pc:chgData name="Ellen Lelkens - Martens" userId="6cf0873e-0354-429f-832d-8e48b076de25" providerId="ADAL" clId="{A565F3D2-66A3-4614-8F5F-BC785E566880}" dt="2025-09-02T13:16:19.729" v="72" actId="20577"/>
        <pc:sldMkLst>
          <pc:docMk/>
          <pc:sldMk cId="1799095519" sldId="292"/>
        </pc:sldMkLst>
        <pc:spChg chg="mod">
          <ac:chgData name="Ellen Lelkens - Martens" userId="6cf0873e-0354-429f-832d-8e48b076de25" providerId="ADAL" clId="{A565F3D2-66A3-4614-8F5F-BC785E566880}" dt="2025-09-02T13:16:19.729" v="72" actId="20577"/>
          <ac:spMkLst>
            <pc:docMk/>
            <pc:sldMk cId="1799095519" sldId="292"/>
            <ac:spMk id="6" creationId="{C66AA764-7609-4ADB-B74A-0B39E0BE4F24}"/>
          </ac:spMkLst>
        </pc:spChg>
      </pc:sldChg>
      <pc:sldChg chg="modSp mod">
        <pc:chgData name="Ellen Lelkens - Martens" userId="6cf0873e-0354-429f-832d-8e48b076de25" providerId="ADAL" clId="{A565F3D2-66A3-4614-8F5F-BC785E566880}" dt="2025-09-02T12:59:51.699" v="15" actId="20577"/>
        <pc:sldMkLst>
          <pc:docMk/>
          <pc:sldMk cId="2940897916" sldId="298"/>
        </pc:sldMkLst>
        <pc:spChg chg="mod">
          <ac:chgData name="Ellen Lelkens - Martens" userId="6cf0873e-0354-429f-832d-8e48b076de25" providerId="ADAL" clId="{A565F3D2-66A3-4614-8F5F-BC785E566880}" dt="2025-09-02T12:59:51.699" v="15" actId="20577"/>
          <ac:spMkLst>
            <pc:docMk/>
            <pc:sldMk cId="2940897916" sldId="298"/>
            <ac:spMk id="4" creationId="{54B0991E-F9E2-2679-C7E1-E977ACC28D38}"/>
          </ac:spMkLst>
        </pc:spChg>
      </pc:sldChg>
      <pc:sldChg chg="modSp mod">
        <pc:chgData name="Ellen Lelkens - Martens" userId="6cf0873e-0354-429f-832d-8e48b076de25" providerId="ADAL" clId="{A565F3D2-66A3-4614-8F5F-BC785E566880}" dt="2025-09-02T13:15:09.876" v="54" actId="20577"/>
        <pc:sldMkLst>
          <pc:docMk/>
          <pc:sldMk cId="274728568" sldId="300"/>
        </pc:sldMkLst>
        <pc:spChg chg="mod">
          <ac:chgData name="Ellen Lelkens - Martens" userId="6cf0873e-0354-429f-832d-8e48b076de25" providerId="ADAL" clId="{A565F3D2-66A3-4614-8F5F-BC785E566880}" dt="2025-09-02T13:15:09.876" v="54" actId="20577"/>
          <ac:spMkLst>
            <pc:docMk/>
            <pc:sldMk cId="274728568" sldId="300"/>
            <ac:spMk id="6" creationId="{06F7055B-47E4-3B2C-E065-3907C43A9D4B}"/>
          </ac:spMkLst>
        </pc:spChg>
      </pc:sldChg>
    </pc:docChg>
  </pc:docChgLst>
  <pc:docChgLst>
    <pc:chgData name="Tom Reichrath" userId="S::tom.reichrath@janvanbrabant.nl::fc5941ca-f30d-4bd6-8f7b-6d9a43e9a42e" providerId="AD" clId="Web-{0ABF1669-A452-AC5D-FF64-9B72FB60FE7F}"/>
    <pc:docChg chg="modSld">
      <pc:chgData name="Tom Reichrath" userId="S::tom.reichrath@janvanbrabant.nl::fc5941ca-f30d-4bd6-8f7b-6d9a43e9a42e" providerId="AD" clId="Web-{0ABF1669-A452-AC5D-FF64-9B72FB60FE7F}" dt="2025-09-02T12:59:40.406" v="0" actId="20577"/>
      <pc:docMkLst>
        <pc:docMk/>
      </pc:docMkLst>
      <pc:sldChg chg="modSp">
        <pc:chgData name="Tom Reichrath" userId="S::tom.reichrath@janvanbrabant.nl::fc5941ca-f30d-4bd6-8f7b-6d9a43e9a42e" providerId="AD" clId="Web-{0ABF1669-A452-AC5D-FF64-9B72FB60FE7F}" dt="2025-09-02T12:59:40.406" v="0" actId="20577"/>
        <pc:sldMkLst>
          <pc:docMk/>
          <pc:sldMk cId="1799095519" sldId="292"/>
        </pc:sldMkLst>
        <pc:spChg chg="mod">
          <ac:chgData name="Tom Reichrath" userId="S::tom.reichrath@janvanbrabant.nl::fc5941ca-f30d-4bd6-8f7b-6d9a43e9a42e" providerId="AD" clId="Web-{0ABF1669-A452-AC5D-FF64-9B72FB60FE7F}" dt="2025-09-02T12:59:40.406" v="0" actId="20577"/>
          <ac:spMkLst>
            <pc:docMk/>
            <pc:sldMk cId="1799095519" sldId="292"/>
            <ac:spMk id="6" creationId="{C66AA764-7609-4ADB-B74A-0B39E0BE4F24}"/>
          </ac:spMkLst>
        </pc:spChg>
      </pc:sldChg>
    </pc:docChg>
  </pc:docChgLst>
  <pc:docChgLst>
    <pc:chgData name="Mark Mobach" userId="a6e720ef-1b70-49cc-b3ab-08573e349fc6" providerId="ADAL" clId="{CF55715C-9424-49E0-8934-B9DD39FC3383}"/>
    <pc:docChg chg="undo custSel modSld">
      <pc:chgData name="Mark Mobach" userId="a6e720ef-1b70-49cc-b3ab-08573e349fc6" providerId="ADAL" clId="{CF55715C-9424-49E0-8934-B9DD39FC3383}" dt="2025-09-04T14:50:17.467" v="45" actId="20577"/>
      <pc:docMkLst>
        <pc:docMk/>
      </pc:docMkLst>
      <pc:sldChg chg="modSp mod">
        <pc:chgData name="Mark Mobach" userId="a6e720ef-1b70-49cc-b3ab-08573e349fc6" providerId="ADAL" clId="{CF55715C-9424-49E0-8934-B9DD39FC3383}" dt="2025-09-04T14:17:08.123" v="14" actId="6549"/>
        <pc:sldMkLst>
          <pc:docMk/>
          <pc:sldMk cId="4019231734" sldId="279"/>
        </pc:sldMkLst>
        <pc:spChg chg="mod">
          <ac:chgData name="Mark Mobach" userId="a6e720ef-1b70-49cc-b3ab-08573e349fc6" providerId="ADAL" clId="{CF55715C-9424-49E0-8934-B9DD39FC3383}" dt="2025-09-04T14:17:08.123" v="14" actId="6549"/>
          <ac:spMkLst>
            <pc:docMk/>
            <pc:sldMk cId="4019231734" sldId="279"/>
            <ac:spMk id="6" creationId="{D8D53778-FDDC-1BE9-F9EF-2C999AA714CA}"/>
          </ac:spMkLst>
        </pc:spChg>
      </pc:sldChg>
      <pc:sldChg chg="modSp mod">
        <pc:chgData name="Mark Mobach" userId="a6e720ef-1b70-49cc-b3ab-08573e349fc6" providerId="ADAL" clId="{CF55715C-9424-49E0-8934-B9DD39FC3383}" dt="2025-09-04T14:18:00.760" v="19" actId="20577"/>
        <pc:sldMkLst>
          <pc:docMk/>
          <pc:sldMk cId="3362586167" sldId="290"/>
        </pc:sldMkLst>
        <pc:spChg chg="mod">
          <ac:chgData name="Mark Mobach" userId="a6e720ef-1b70-49cc-b3ab-08573e349fc6" providerId="ADAL" clId="{CF55715C-9424-49E0-8934-B9DD39FC3383}" dt="2025-09-04T14:18:00.760" v="19" actId="20577"/>
          <ac:spMkLst>
            <pc:docMk/>
            <pc:sldMk cId="3362586167" sldId="290"/>
            <ac:spMk id="6" creationId="{BA606604-3221-A68F-24C3-1C33583E8B39}"/>
          </ac:spMkLst>
        </pc:spChg>
      </pc:sldChg>
      <pc:sldChg chg="modSp mod">
        <pc:chgData name="Mark Mobach" userId="a6e720ef-1b70-49cc-b3ab-08573e349fc6" providerId="ADAL" clId="{CF55715C-9424-49E0-8934-B9DD39FC3383}" dt="2025-09-04T14:50:17.467" v="45" actId="20577"/>
        <pc:sldMkLst>
          <pc:docMk/>
          <pc:sldMk cId="1799095519" sldId="292"/>
        </pc:sldMkLst>
        <pc:spChg chg="mod">
          <ac:chgData name="Mark Mobach" userId="a6e720ef-1b70-49cc-b3ab-08573e349fc6" providerId="ADAL" clId="{CF55715C-9424-49E0-8934-B9DD39FC3383}" dt="2025-09-04T14:50:17.467" v="45" actId="20577"/>
          <ac:spMkLst>
            <pc:docMk/>
            <pc:sldMk cId="1799095519" sldId="292"/>
            <ac:spMk id="6" creationId="{C66AA764-7609-4ADB-B74A-0B39E0BE4F24}"/>
          </ac:spMkLst>
        </pc:spChg>
      </pc:sldChg>
      <pc:sldChg chg="modSp mod">
        <pc:chgData name="Mark Mobach" userId="a6e720ef-1b70-49cc-b3ab-08573e349fc6" providerId="ADAL" clId="{CF55715C-9424-49E0-8934-B9DD39FC3383}" dt="2025-09-04T14:18:28.183" v="32" actId="20577"/>
        <pc:sldMkLst>
          <pc:docMk/>
          <pc:sldMk cId="1672564233" sldId="297"/>
        </pc:sldMkLst>
        <pc:spChg chg="mod">
          <ac:chgData name="Mark Mobach" userId="a6e720ef-1b70-49cc-b3ab-08573e349fc6" providerId="ADAL" clId="{CF55715C-9424-49E0-8934-B9DD39FC3383}" dt="2025-09-04T14:18:28.183" v="32" actId="20577"/>
          <ac:spMkLst>
            <pc:docMk/>
            <pc:sldMk cId="1672564233" sldId="297"/>
            <ac:spMk id="3" creationId="{8C9269DC-E527-CE76-3263-D01F0022F233}"/>
          </ac:spMkLst>
        </pc:spChg>
        <pc:spChg chg="mod">
          <ac:chgData name="Mark Mobach" userId="a6e720ef-1b70-49cc-b3ab-08573e349fc6" providerId="ADAL" clId="{CF55715C-9424-49E0-8934-B9DD39FC3383}" dt="2025-09-04T14:18:24.645" v="24" actId="20577"/>
          <ac:spMkLst>
            <pc:docMk/>
            <pc:sldMk cId="1672564233" sldId="297"/>
            <ac:spMk id="4" creationId="{8E23EE9C-6C89-EB55-E818-C82825BB9290}"/>
          </ac:spMkLst>
        </pc:spChg>
      </pc:sldChg>
      <pc:sldChg chg="modSp mod">
        <pc:chgData name="Mark Mobach" userId="a6e720ef-1b70-49cc-b3ab-08573e349fc6" providerId="ADAL" clId="{CF55715C-9424-49E0-8934-B9DD39FC3383}" dt="2025-09-04T14:18:36.277" v="36" actId="20577"/>
        <pc:sldMkLst>
          <pc:docMk/>
          <pc:sldMk cId="2940897916" sldId="298"/>
        </pc:sldMkLst>
        <pc:spChg chg="mod">
          <ac:chgData name="Mark Mobach" userId="a6e720ef-1b70-49cc-b3ab-08573e349fc6" providerId="ADAL" clId="{CF55715C-9424-49E0-8934-B9DD39FC3383}" dt="2025-09-04T14:18:36.277" v="36" actId="20577"/>
          <ac:spMkLst>
            <pc:docMk/>
            <pc:sldMk cId="2940897916" sldId="298"/>
            <ac:spMk id="4" creationId="{54B0991E-F9E2-2679-C7E1-E977ACC28D38}"/>
          </ac:spMkLst>
        </pc:spChg>
      </pc:sldChg>
      <pc:sldChg chg="modSp mod">
        <pc:chgData name="Mark Mobach" userId="a6e720ef-1b70-49cc-b3ab-08573e349fc6" providerId="ADAL" clId="{CF55715C-9424-49E0-8934-B9DD39FC3383}" dt="2025-09-04T14:22:41.778" v="43" actId="20577"/>
        <pc:sldMkLst>
          <pc:docMk/>
          <pc:sldMk cId="4038040269" sldId="301"/>
        </pc:sldMkLst>
        <pc:spChg chg="mod">
          <ac:chgData name="Mark Mobach" userId="a6e720ef-1b70-49cc-b3ab-08573e349fc6" providerId="ADAL" clId="{CF55715C-9424-49E0-8934-B9DD39FC3383}" dt="2025-09-04T14:22:41.778" v="43" actId="20577"/>
          <ac:spMkLst>
            <pc:docMk/>
            <pc:sldMk cId="4038040269" sldId="301"/>
            <ac:spMk id="6" creationId="{396C8F20-0AB8-EAA5-91EB-C88B456E17BC}"/>
          </ac:spMkLst>
        </pc:spChg>
      </pc:sldChg>
      <pc:sldChg chg="modSp mod">
        <pc:chgData name="Mark Mobach" userId="a6e720ef-1b70-49cc-b3ab-08573e349fc6" providerId="ADAL" clId="{CF55715C-9424-49E0-8934-B9DD39FC3383}" dt="2025-09-04T14:20:10.185" v="37" actId="20577"/>
        <pc:sldMkLst>
          <pc:docMk/>
          <pc:sldMk cId="1530382778" sldId="303"/>
        </pc:sldMkLst>
        <pc:spChg chg="mod">
          <ac:chgData name="Mark Mobach" userId="a6e720ef-1b70-49cc-b3ab-08573e349fc6" providerId="ADAL" clId="{CF55715C-9424-49E0-8934-B9DD39FC3383}" dt="2025-09-04T14:20:10.185" v="37" actId="20577"/>
          <ac:spMkLst>
            <pc:docMk/>
            <pc:sldMk cId="1530382778" sldId="303"/>
            <ac:spMk id="4" creationId="{AEB43B05-0FC2-8C7F-B2A2-25E4EFF3D729}"/>
          </ac:spMkLst>
        </pc:spChg>
      </pc:sldChg>
    </pc:docChg>
  </pc:docChgLst>
  <pc:docChgLst>
    <pc:chgData name="Tom Reichrath" userId="S::tom.reichrath@janvanbrabant.nl::fc5941ca-f30d-4bd6-8f7b-6d9a43e9a42e" providerId="AD" clId="Web-{A40D7E93-FEFF-9D6D-337A-20CF06946546}"/>
    <pc:docChg chg="addSld modSld">
      <pc:chgData name="Tom Reichrath" userId="S::tom.reichrath@janvanbrabant.nl::fc5941ca-f30d-4bd6-8f7b-6d9a43e9a42e" providerId="AD" clId="Web-{A40D7E93-FEFF-9D6D-337A-20CF06946546}" dt="2025-09-02T13:12:14.056" v="21" actId="14100"/>
      <pc:docMkLst>
        <pc:docMk/>
      </pc:docMkLst>
      <pc:sldChg chg="modSp">
        <pc:chgData name="Tom Reichrath" userId="S::tom.reichrath@janvanbrabant.nl::fc5941ca-f30d-4bd6-8f7b-6d9a43e9a42e" providerId="AD" clId="Web-{A40D7E93-FEFF-9D6D-337A-20CF06946546}" dt="2025-09-02T13:11:53.619" v="18" actId="20577"/>
        <pc:sldMkLst>
          <pc:docMk/>
          <pc:sldMk cId="3362586167" sldId="290"/>
        </pc:sldMkLst>
        <pc:spChg chg="mod">
          <ac:chgData name="Tom Reichrath" userId="S::tom.reichrath@janvanbrabant.nl::fc5941ca-f30d-4bd6-8f7b-6d9a43e9a42e" providerId="AD" clId="Web-{A40D7E93-FEFF-9D6D-337A-20CF06946546}" dt="2025-09-02T13:11:53.619" v="18" actId="20577"/>
          <ac:spMkLst>
            <pc:docMk/>
            <pc:sldMk cId="3362586167" sldId="290"/>
            <ac:spMk id="6" creationId="{BA606604-3221-A68F-24C3-1C33583E8B39}"/>
          </ac:spMkLst>
        </pc:spChg>
      </pc:sldChg>
      <pc:sldChg chg="modSp">
        <pc:chgData name="Tom Reichrath" userId="S::tom.reichrath@janvanbrabant.nl::fc5941ca-f30d-4bd6-8f7b-6d9a43e9a42e" providerId="AD" clId="Web-{A40D7E93-FEFF-9D6D-337A-20CF06946546}" dt="2025-09-02T13:12:07.962" v="20" actId="20577"/>
        <pc:sldMkLst>
          <pc:docMk/>
          <pc:sldMk cId="274728568" sldId="300"/>
        </pc:sldMkLst>
        <pc:spChg chg="mod">
          <ac:chgData name="Tom Reichrath" userId="S::tom.reichrath@janvanbrabant.nl::fc5941ca-f30d-4bd6-8f7b-6d9a43e9a42e" providerId="AD" clId="Web-{A40D7E93-FEFF-9D6D-337A-20CF06946546}" dt="2025-09-02T13:12:07.962" v="20" actId="20577"/>
          <ac:spMkLst>
            <pc:docMk/>
            <pc:sldMk cId="274728568" sldId="300"/>
            <ac:spMk id="6" creationId="{06F7055B-47E4-3B2C-E065-3907C43A9D4B}"/>
          </ac:spMkLst>
        </pc:spChg>
      </pc:sldChg>
      <pc:sldChg chg="modSp">
        <pc:chgData name="Tom Reichrath" userId="S::tom.reichrath@janvanbrabant.nl::fc5941ca-f30d-4bd6-8f7b-6d9a43e9a42e" providerId="AD" clId="Web-{A40D7E93-FEFF-9D6D-337A-20CF06946546}" dt="2025-09-02T13:12:14.056" v="21" actId="14100"/>
        <pc:sldMkLst>
          <pc:docMk/>
          <pc:sldMk cId="4038040269" sldId="301"/>
        </pc:sldMkLst>
        <pc:picChg chg="mod">
          <ac:chgData name="Tom Reichrath" userId="S::tom.reichrath@janvanbrabant.nl::fc5941ca-f30d-4bd6-8f7b-6d9a43e9a42e" providerId="AD" clId="Web-{A40D7E93-FEFF-9D6D-337A-20CF06946546}" dt="2025-09-02T13:12:14.056" v="21" actId="14100"/>
          <ac:picMkLst>
            <pc:docMk/>
            <pc:sldMk cId="4038040269" sldId="301"/>
            <ac:picMk id="1026" creationId="{E00DE13E-6180-F263-A50B-69E1A7B1FDAE}"/>
          </ac:picMkLst>
        </pc:picChg>
      </pc:sldChg>
      <pc:sldChg chg="add">
        <pc:chgData name="Tom Reichrath" userId="S::tom.reichrath@janvanbrabant.nl::fc5941ca-f30d-4bd6-8f7b-6d9a43e9a42e" providerId="AD" clId="Web-{A40D7E93-FEFF-9D6D-337A-20CF06946546}" dt="2025-09-02T13:06:40.424" v="0"/>
        <pc:sldMkLst>
          <pc:docMk/>
          <pc:sldMk cId="1530382778" sldId="303"/>
        </pc:sldMkLst>
      </pc:sldChg>
    </pc:docChg>
  </pc:docChgLst>
  <pc:docChgLst>
    <pc:chgData name="Tom Reichrath" userId="S::tom.reichrath@janvanbrabant.nl::fc5941ca-f30d-4bd6-8f7b-6d9a43e9a42e" providerId="AD" clId="Web-{83FF2AA8-4A53-B8D7-BFC2-DFD86650C19D}"/>
    <pc:docChg chg="modSld">
      <pc:chgData name="Tom Reichrath" userId="S::tom.reichrath@janvanbrabant.nl::fc5941ca-f30d-4bd6-8f7b-6d9a43e9a42e" providerId="AD" clId="Web-{83FF2AA8-4A53-B8D7-BFC2-DFD86650C19D}" dt="2025-08-29T10:54:21.402" v="0" actId="20577"/>
      <pc:docMkLst>
        <pc:docMk/>
      </pc:docMkLst>
      <pc:sldChg chg="modSp">
        <pc:chgData name="Tom Reichrath" userId="S::tom.reichrath@janvanbrabant.nl::fc5941ca-f30d-4bd6-8f7b-6d9a43e9a42e" providerId="AD" clId="Web-{83FF2AA8-4A53-B8D7-BFC2-DFD86650C19D}" dt="2025-08-29T10:54:21.402" v="0" actId="20577"/>
        <pc:sldMkLst>
          <pc:docMk/>
          <pc:sldMk cId="3690609937" sldId="269"/>
        </pc:sldMkLst>
        <pc:spChg chg="mod">
          <ac:chgData name="Tom Reichrath" userId="S::tom.reichrath@janvanbrabant.nl::fc5941ca-f30d-4bd6-8f7b-6d9a43e9a42e" providerId="AD" clId="Web-{83FF2AA8-4A53-B8D7-BFC2-DFD86650C19D}" dt="2025-08-29T10:54:21.402" v="0" actId="20577"/>
          <ac:spMkLst>
            <pc:docMk/>
            <pc:sldMk cId="3690609937" sldId="269"/>
            <ac:spMk id="200" creationId="{00000000-0000-0000-0000-000000000000}"/>
          </ac:spMkLst>
        </pc:spChg>
      </pc:sldChg>
    </pc:docChg>
  </pc:docChgLst>
  <pc:docChgLst>
    <pc:chgData name="Tom Reichrath" userId="fc5941ca-f30d-4bd6-8f7b-6d9a43e9a42e" providerId="ADAL" clId="{1324C608-D518-46C7-8FA5-C08E359A691E}"/>
    <pc:docChg chg="modSld">
      <pc:chgData name="Tom Reichrath" userId="fc5941ca-f30d-4bd6-8f7b-6d9a43e9a42e" providerId="ADAL" clId="{1324C608-D518-46C7-8FA5-C08E359A691E}" dt="2025-08-29T10:26:26.020" v="25" actId="1038"/>
      <pc:docMkLst>
        <pc:docMk/>
      </pc:docMkLst>
      <pc:sldChg chg="modSp mod">
        <pc:chgData name="Tom Reichrath" userId="fc5941ca-f30d-4bd6-8f7b-6d9a43e9a42e" providerId="ADAL" clId="{1324C608-D518-46C7-8FA5-C08E359A691E}" dt="2025-08-29T10:26:26.020" v="25" actId="1038"/>
        <pc:sldMkLst>
          <pc:docMk/>
          <pc:sldMk cId="0" sldId="257"/>
        </pc:sldMkLst>
        <pc:picChg chg="mod">
          <ac:chgData name="Tom Reichrath" userId="fc5941ca-f30d-4bd6-8f7b-6d9a43e9a42e" providerId="ADAL" clId="{1324C608-D518-46C7-8FA5-C08E359A691E}" dt="2025-08-29T10:26:26.020" v="25" actId="1038"/>
          <ac:picMkLst>
            <pc:docMk/>
            <pc:sldMk cId="0" sldId="257"/>
            <ac:picMk id="171" creationId="{00000000-0000-0000-0000-000000000000}"/>
          </ac:picMkLst>
        </pc:picChg>
      </pc:sldChg>
    </pc:docChg>
  </pc:docChgLst>
  <pc:docChgLst>
    <pc:chgData name="Peggy Manders - Graat" userId="S::peggy.manders@janvanbrabant.nl::a97b88b9-4fff-42dc-831f-1237421594dd" providerId="AD" clId="Web-{160A4712-5854-8306-F439-2C2DB10602ED}"/>
    <pc:docChg chg="modSld">
      <pc:chgData name="Peggy Manders - Graat" userId="S::peggy.manders@janvanbrabant.nl::a97b88b9-4fff-42dc-831f-1237421594dd" providerId="AD" clId="Web-{160A4712-5854-8306-F439-2C2DB10602ED}" dt="2025-09-04T17:20:14.242" v="2" actId="20577"/>
      <pc:docMkLst>
        <pc:docMk/>
      </pc:docMkLst>
      <pc:sldChg chg="modSp">
        <pc:chgData name="Peggy Manders - Graat" userId="S::peggy.manders@janvanbrabant.nl::a97b88b9-4fff-42dc-831f-1237421594dd" providerId="AD" clId="Web-{160A4712-5854-8306-F439-2C2DB10602ED}" dt="2025-09-04T17:20:14.242" v="2" actId="20577"/>
        <pc:sldMkLst>
          <pc:docMk/>
          <pc:sldMk cId="1799095519" sldId="292"/>
        </pc:sldMkLst>
        <pc:spChg chg="mod">
          <ac:chgData name="Peggy Manders - Graat" userId="S::peggy.manders@janvanbrabant.nl::a97b88b9-4fff-42dc-831f-1237421594dd" providerId="AD" clId="Web-{160A4712-5854-8306-F439-2C2DB10602ED}" dt="2025-09-04T17:20:14.242" v="2" actId="20577"/>
          <ac:spMkLst>
            <pc:docMk/>
            <pc:sldMk cId="1799095519" sldId="292"/>
            <ac:spMk id="6" creationId="{C66AA764-7609-4ADB-B74A-0B39E0BE4F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419A-4F82-48C3-B44C-9A6374D9CC4E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CF86-2BC4-4B7A-8981-3DC823ACFE4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55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6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4CA23-2065-25CD-9D69-2A27C0D0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F2F0A8-938B-8954-E148-4F08BEA1F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E3CC17-98D3-EB1A-CB9B-D50F41F3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4C5AC-CB20-CE5B-A80B-31E33F01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C4CA9-3F1C-9BB4-6778-3DE85428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5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2C259-4BB5-B1B5-2709-0222C582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C04B4E-13E9-2204-9D41-CD459CFAE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E184E7-62F6-8B7C-5557-38925DCB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E5915C-FBDD-379E-527E-BC283A19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104878-FFEB-B667-EBAC-771FF331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3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465E23-9885-1920-2CBA-7638E0FF2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EEC064-C066-2CC2-44E2-2C8141131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CFD04F-D0DB-5E3C-D492-E73F61EE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65210B-35CC-F278-0106-71FF184E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62ED2A-70C0-C913-15D4-C28464E4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01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5993081"/>
            <a:ext cx="10972800" cy="302896"/>
          </a:xfrm>
          <a:prstGeom prst="rect">
            <a:avLst/>
          </a:prstGeom>
        </p:spPr>
        <p:txBody>
          <a:bodyPr/>
          <a:lstStyle>
            <a:lvl1pPr marL="0" indent="0" algn="ctr" defTabSz="404495">
              <a:lnSpc>
                <a:spcPct val="100000"/>
              </a:lnSpc>
              <a:spcBef>
                <a:spcPts val="0"/>
              </a:spcBef>
              <a:buSzTx/>
              <a:buNone/>
              <a:defRPr sz="1470" spc="-1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609600" y="1771650"/>
            <a:ext cx="10972800" cy="2133600"/>
          </a:xfrm>
          <a:prstGeom prst="rect">
            <a:avLst/>
          </a:prstGeom>
        </p:spPr>
        <p:txBody>
          <a:bodyPr anchor="b"/>
          <a:lstStyle>
            <a:lvl1pPr>
              <a:defRPr sz="6400" spc="-64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783790"/>
            <a:ext cx="10972800" cy="112529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3000" spc="-3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5670" y="6342380"/>
            <a:ext cx="204471" cy="22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2690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5670" y="6342380"/>
            <a:ext cx="204471" cy="22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8848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793D6-90F3-6B53-91C4-392BA541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597E78-B6DF-7578-07E2-1F33A71F8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FE4BCF-DCBC-7D77-714D-D4DAD0CC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2BEC1-049B-F138-B419-C722F419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9D8E3-7863-49F0-A3F7-D3CD5090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3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4DB7-0413-8028-3B6A-835551FA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B5DC6B-3D79-322A-983F-D65C886A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A7037-56B8-13B3-9333-2982BCF0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B56CB-4B23-1C4F-6DA9-0F99FDA7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11728B-622E-5DC9-0850-DE7FA6CC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36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578EB-EE4B-FAC2-2D38-A5457824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EC296-2188-2172-C421-BD9D025F4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F38370-76F2-5C21-061C-21FF04F1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95AE9D-7604-8F8C-2CD1-4F2B4696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AA9550-851F-6EAE-C31C-82C9AFFB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957645-D0D5-FFAA-44CB-4DA9B32A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17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D6DBD-1586-5115-D8F9-950E1C94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453EF-98D1-18C6-3517-34D1473C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94D8FC-7CEB-03F5-2524-2E67F8F25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078FC3-1B43-30CB-9EE1-7DD7F8569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C1AC73-F2CC-E308-C5F6-82924259B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4E1EB5-1075-A996-8E35-E31A046E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F9B1F79-CF19-226E-2D75-EDF4227A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98537F-061E-45C3-7FA7-D188E067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17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38D2C-A398-3338-1974-07EBDA37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35967F-2DC1-26D6-1BC4-9EDBE466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6C353-6746-C058-8781-0B3A1F3D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8CE74D-3052-CFDC-6B7E-31104FAB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3D4C26-20D2-1512-CA3C-DA250BE0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1E1189-0A36-C271-4F7D-38430093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66765D-6CB8-BC34-B080-CB1CDD96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527FB-FD6E-A41D-6430-B32EE9DB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0D757-0E9C-527B-19E4-A6215B290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628964-3D23-79F4-F34C-2013ED208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E2B89B-0893-F56F-3926-25CE1E5D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25F8AC-AEC4-FFBA-233A-A8E65F68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FD4216-4C1E-7982-8809-804030D9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7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58F1E-AE45-B0C1-9AE0-2A990E7A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DE6D6C-778B-956D-0EF1-88516695A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22FD7F-5FB1-E54B-8D09-4C203945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70295E-63C8-871D-6B95-BC0515E4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5091D7-CA26-B555-0309-6CA2167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E7BB73-C76B-A8D4-A01F-27773A66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1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952BCE-4988-C2D4-3FF9-C91A3EE1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6935D2-E85E-801B-B424-9E7D70E1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9F68CB-51BA-FAE6-9DB7-A131A9E42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30605-7605-4BA9-B60E-D65880317616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5E4C18-E916-32D5-4086-05163973D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F9402B-1914-EF42-9D46-924FBC59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CC471-3290-4888-8C26-1C6E14734B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2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voornaam.achternaam@janvanbrabant.n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eltavmbo.nl/schoolgids/vrije-dagen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eltavmbo.nl/schoolgi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77" y="513627"/>
            <a:ext cx="5113418" cy="2979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in título-1.png" descr="Sin tí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915" y="3242947"/>
            <a:ext cx="12565219" cy="284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ww.loremipsum.com"/>
          <p:cNvSpPr txBox="1"/>
          <p:nvPr/>
        </p:nvSpPr>
        <p:spPr>
          <a:xfrm>
            <a:off x="5283282" y="6359252"/>
            <a:ext cx="1625446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1600" b="1"/>
              <a:t>Hartelijk welkom!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BCE9-012C-C2C8-B41B-1ED47992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747D5381-C4BC-DDA2-2443-9283EA40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890AFFE4-8FFF-537E-909E-691DFB07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0F6593FF-2436-42F1-7877-5A40CA6F9DEF}"/>
              </a:ext>
            </a:extLst>
          </p:cNvPr>
          <p:cNvSpPr txBox="1"/>
          <p:nvPr/>
        </p:nvSpPr>
        <p:spPr>
          <a:xfrm>
            <a:off x="1126167" y="221474"/>
            <a:ext cx="386323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endParaRPr lang="en-US" sz="4950" b="1"/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54B0991E-F9E2-2679-C7E1-E977ACC28D38}"/>
              </a:ext>
            </a:extLst>
          </p:cNvPr>
          <p:cNvSpPr txBox="1"/>
          <p:nvPr/>
        </p:nvSpPr>
        <p:spPr>
          <a:xfrm>
            <a:off x="967029" y="1758607"/>
            <a:ext cx="9502524" cy="379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fontAlgn="base">
              <a:lnSpc>
                <a:spcPct val="100000"/>
              </a:lnSpc>
            </a:pPr>
            <a:r>
              <a:rPr lang="nl-NL" sz="2700" i="1">
                <a:latin typeface="Aptos"/>
              </a:rPr>
              <a:t>Hoe werkt het voor u als ouder?</a:t>
            </a:r>
            <a:endParaRPr lang="nl-NL" sz="2700">
              <a:latin typeface="Aptos"/>
            </a:endParaRPr>
          </a:p>
          <a:p>
            <a:pPr fontAlgn="base">
              <a:lnSpc>
                <a:spcPct val="100000"/>
              </a:lnSpc>
            </a:pPr>
            <a:r>
              <a:rPr lang="nl-NL" sz="2700">
                <a:latin typeface="Aptos"/>
              </a:rPr>
              <a:t>- Start: dit schooljaar nieuwsbrieven en belangrijke informatie via </a:t>
            </a:r>
            <a:r>
              <a:rPr lang="nl-NL" sz="2700" err="1">
                <a:latin typeface="Aptos"/>
              </a:rPr>
              <a:t>SOMToday</a:t>
            </a:r>
            <a:endParaRPr lang="nl-NL" sz="2700">
              <a:latin typeface="Aptos"/>
            </a:endParaRPr>
          </a:p>
          <a:p>
            <a:pPr fontAlgn="base"/>
            <a:r>
              <a:rPr lang="nl-NL" sz="2700">
                <a:latin typeface="Aptos"/>
              </a:rPr>
              <a:t>- Volgende fase: schooldocumenten en praktische zaken </a:t>
            </a:r>
            <a:br>
              <a:rPr lang="nl-NL" sz="2700">
                <a:latin typeface="Aptos"/>
              </a:rPr>
            </a:br>
            <a:endParaRPr lang="nl-NL" sz="2700">
              <a:latin typeface="Aptos"/>
            </a:endParaRPr>
          </a:p>
          <a:p>
            <a:pPr fontAlgn="base"/>
            <a:r>
              <a:rPr lang="nl-NL" sz="2700">
                <a:latin typeface="Aptos"/>
              </a:rPr>
              <a:t>- Te vinden via het vliegtuig-icoontje in de </a:t>
            </a:r>
            <a:r>
              <a:rPr lang="nl-NL" sz="2700" err="1">
                <a:latin typeface="Aptos"/>
              </a:rPr>
              <a:t>SOMToday</a:t>
            </a:r>
            <a:r>
              <a:rPr lang="nl-NL" sz="2700">
                <a:latin typeface="Aptos"/>
              </a:rPr>
              <a:t>-app</a:t>
            </a:r>
          </a:p>
          <a:p>
            <a:pPr fontAlgn="base">
              <a:lnSpc>
                <a:spcPct val="100000"/>
              </a:lnSpc>
            </a:pPr>
            <a:r>
              <a:rPr lang="nl-NL" sz="2700">
                <a:latin typeface="Aptos"/>
              </a:rPr>
              <a:t>- U ontvangt een melding zodra er nieuwe informatie klaarstaat</a:t>
            </a:r>
          </a:p>
          <a:p>
            <a:pPr fontAlgn="base">
              <a:lnSpc>
                <a:spcPct val="100000"/>
              </a:lnSpc>
            </a:pP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We houden u steeds op de hoogte bij nieuwe stappen.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9AC991-B14D-974A-245C-F280B80EF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918" y="3270243"/>
            <a:ext cx="1124107" cy="11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79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55D15-D514-8735-348B-53CD48C2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FEE497FC-7A94-4B77-0C96-35636531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B38EF64A-19C2-88AC-EB85-3D65D1291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8AB9C0BB-184B-915F-6405-D35A2842E835}"/>
              </a:ext>
            </a:extLst>
          </p:cNvPr>
          <p:cNvSpPr txBox="1"/>
          <p:nvPr/>
        </p:nvSpPr>
        <p:spPr>
          <a:xfrm>
            <a:off x="1126167" y="221474"/>
            <a:ext cx="386323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endParaRPr lang="en-US" sz="4950" b="1"/>
          </a:p>
        </p:txBody>
      </p:sp>
      <p:pic>
        <p:nvPicPr>
          <p:cNvPr id="2" name="Afbeelding 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459D7C1-B261-F0DD-FDC6-A2F7EC731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75" y="1010183"/>
            <a:ext cx="7719332" cy="57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3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E74F-2313-553C-E536-6E48B8AD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354EA25C-ADBF-C36D-695A-97A5A74E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036E3682-DDCA-4B0D-33A0-AFCDE3106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C321B146-81D8-29F0-3E3C-97CCB148078E}"/>
              </a:ext>
            </a:extLst>
          </p:cNvPr>
          <p:cNvSpPr txBox="1"/>
          <p:nvPr/>
        </p:nvSpPr>
        <p:spPr>
          <a:xfrm>
            <a:off x="1126167" y="221474"/>
            <a:ext cx="6247159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r>
              <a:rPr lang="en-US" sz="4950" b="1"/>
              <a:t> – </a:t>
            </a:r>
            <a:r>
              <a:rPr lang="en-US" sz="4950" b="1" err="1"/>
              <a:t>overig</a:t>
            </a:r>
            <a:r>
              <a:rPr lang="en-US" sz="4950" b="1"/>
              <a:t> </a:t>
            </a:r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B8C5AF5D-D326-A32D-6DF8-BB4B112B998F}"/>
              </a:ext>
            </a:extLst>
          </p:cNvPr>
          <p:cNvSpPr txBox="1"/>
          <p:nvPr/>
        </p:nvSpPr>
        <p:spPr>
          <a:xfrm>
            <a:off x="1126167" y="1059004"/>
            <a:ext cx="10551511" cy="574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Schoolsite</a:t>
            </a:r>
            <a:br>
              <a:rPr lang="nl-NL" sz="2700">
                <a:latin typeface="Aptos"/>
              </a:rPr>
            </a:br>
            <a:r>
              <a:rPr lang="nl-NL" sz="2200">
                <a:latin typeface="Aptos"/>
              </a:rPr>
              <a:t> - Schoolgids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 - Belangrijke data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SOM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 - </a:t>
            </a:r>
            <a:r>
              <a:rPr lang="nl-NL" sz="2200">
                <a:latin typeface="Aptos"/>
              </a:rPr>
              <a:t>Cijfers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  - Contact leerling - docent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Zermelo</a:t>
            </a:r>
            <a:br>
              <a:rPr lang="nl-NL" sz="2700">
                <a:latin typeface="Aptos"/>
              </a:rPr>
            </a:br>
            <a:r>
              <a:rPr lang="nl-NL" sz="2200">
                <a:latin typeface="Aptos"/>
              </a:rPr>
              <a:t> - Rooster(wijzigingen) </a:t>
            </a:r>
            <a:endParaRPr lang="nl-NL" sz="2700">
              <a:latin typeface="Aptos"/>
            </a:endParaRP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Mail 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 </a:t>
            </a:r>
            <a:r>
              <a:rPr lang="nl-NL" sz="2200">
                <a:latin typeface="Aptos"/>
              </a:rPr>
              <a:t>	- </a:t>
            </a:r>
            <a:r>
              <a:rPr lang="nl-NL" sz="2200">
                <a:latin typeface="Apto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voornaam.achternaam@janvanbrabant.nl</a:t>
            </a:r>
            <a:br>
              <a:rPr lang="nl-NL" sz="2200">
                <a:latin typeface="Aptos"/>
              </a:rPr>
            </a:br>
            <a:r>
              <a:rPr lang="nl-NL" sz="2200">
                <a:latin typeface="Aptos"/>
              </a:rPr>
              <a:t> 	- Contact ouders/leerlingen – docent</a:t>
            </a:r>
          </a:p>
          <a:p>
            <a:pPr marL="428625" indent="-428625">
              <a:buFontTx/>
              <a:buChar char="-"/>
            </a:pPr>
            <a:r>
              <a:rPr lang="nl-NL" sz="2700">
                <a:latin typeface="Aptos"/>
              </a:rPr>
              <a:t>Ouderbetrokkenheid </a:t>
            </a:r>
            <a:br>
              <a:rPr lang="nl-NL" sz="2700">
                <a:latin typeface="Aptos"/>
              </a:rPr>
            </a:br>
            <a:r>
              <a:rPr lang="nl-NL" sz="2700">
                <a:latin typeface="Aptos"/>
              </a:rPr>
              <a:t> </a:t>
            </a:r>
            <a:r>
              <a:rPr lang="nl-NL" sz="2200">
                <a:latin typeface="Aptos"/>
              </a:rPr>
              <a:t>	- Thema-avonden waar ouders uitgenodigd worden om mee te praten en te</a:t>
            </a:r>
          </a:p>
          <a:p>
            <a:r>
              <a:rPr lang="nl-NL" sz="2200">
                <a:latin typeface="Aptos"/>
              </a:rPr>
              <a:t>	denken over ons onderwijs en onze school. 7 oktober 2025: eerste avond </a:t>
            </a:r>
            <a:br>
              <a:rPr lang="nl-NL" sz="2200">
                <a:latin typeface="Aptos"/>
              </a:rPr>
            </a:br>
            <a:endParaRPr lang="nl-NL" sz="22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529415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489601"/>
            <a:ext cx="4305025" cy="157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950" b="1"/>
              <a:t>Belangrijke data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950" b="1"/>
              <a:t>2025 - 2026</a:t>
            </a:r>
            <a:endParaRPr sz="495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1 – Start">
            <a:extLst>
              <a:ext uri="{FF2B5EF4-FFF2-40B4-BE49-F238E27FC236}">
                <a16:creationId xmlns:a16="http://schemas.microsoft.com/office/drawing/2014/main" id="{ADD2351B-1216-CA50-F6EB-9D987D54C5E1}"/>
              </a:ext>
            </a:extLst>
          </p:cNvPr>
          <p:cNvSpPr txBox="1"/>
          <p:nvPr/>
        </p:nvSpPr>
        <p:spPr>
          <a:xfrm>
            <a:off x="158621" y="2078960"/>
            <a:ext cx="4142791" cy="305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 b="1">
                <a:latin typeface="Aptos"/>
              </a:rPr>
              <a:t>Te vinden op onze website:</a:t>
            </a:r>
            <a:br>
              <a:rPr lang="nl-NL" sz="3250" b="1">
                <a:latin typeface="Aptos"/>
              </a:rPr>
            </a:br>
            <a:br>
              <a:rPr lang="nl-NL" sz="3250" b="1">
                <a:latin typeface="Aptos"/>
              </a:rPr>
            </a:br>
            <a:r>
              <a:rPr lang="nl-NL" sz="3250" b="1">
                <a:latin typeface="Aptos"/>
                <a:hlinkClick r:id="rId5"/>
              </a:rPr>
              <a:t>https://deltavmbo.nl/schoolgids/vrije-dagen/</a:t>
            </a:r>
            <a:r>
              <a:rPr lang="nl-NL" sz="3250" b="1">
                <a:latin typeface="Aptos"/>
              </a:rPr>
              <a:t> </a:t>
            </a:r>
            <a:endParaRPr lang="nl-NL" sz="325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08211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3E8B-8D51-36B2-FDE3-BB65DD49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5490CABC-7830-547B-6039-199CA262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FE43AE5F-6851-3707-0EBC-6B62F679C4CE}"/>
              </a:ext>
            </a:extLst>
          </p:cNvPr>
          <p:cNvSpPr txBox="1"/>
          <p:nvPr/>
        </p:nvSpPr>
        <p:spPr>
          <a:xfrm>
            <a:off x="1126167" y="361434"/>
            <a:ext cx="773564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Kernwaarden en normgedrag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6CBA1F39-878F-99FA-DEBD-BC1891B95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396C8F20-0AB8-EAA5-91EB-C88B456E17BC}"/>
              </a:ext>
            </a:extLst>
          </p:cNvPr>
          <p:cNvSpPr txBox="1"/>
          <p:nvPr/>
        </p:nvSpPr>
        <p:spPr>
          <a:xfrm>
            <a:off x="1062793" y="2062902"/>
            <a:ext cx="10516589" cy="2636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Kernwaarden en normgedrag is door school vastgesteld.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Hoe gaan we met elkaar om?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Wat mogen we van elkaar verwachten?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Ouders/leerling/school.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Ouders worden via thema avonden betrokken bij school.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nl-NL" sz="2800">
              <a:latin typeface="Aptos"/>
            </a:endParaRPr>
          </a:p>
        </p:txBody>
      </p:sp>
      <p:pic>
        <p:nvPicPr>
          <p:cNvPr id="1026" name="Picture 2" descr="Afbeelding met tekst, Lettertype, schermopname, driehoek&#10;&#10;Door AI gegenereerde inhoud is mogelijk onjuist.">
            <a:extLst>
              <a:ext uri="{FF2B5EF4-FFF2-40B4-BE49-F238E27FC236}">
                <a16:creationId xmlns:a16="http://schemas.microsoft.com/office/drawing/2014/main" id="{E00DE13E-6180-F263-A50B-69E1A7B1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74" y="4347827"/>
            <a:ext cx="2928246" cy="23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402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096C-00B8-06AA-C35C-B83276D9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FD53CF2B-71E4-6B4E-A4D6-4CBB7C23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0061E948-D2DF-5260-F662-9C2E0B8DC909}"/>
              </a:ext>
            </a:extLst>
          </p:cNvPr>
          <p:cNvSpPr txBox="1"/>
          <p:nvPr/>
        </p:nvSpPr>
        <p:spPr>
          <a:xfrm>
            <a:off x="1126167" y="361434"/>
            <a:ext cx="7735644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Kernwaarden en normgedrag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ACD588A0-CA52-03B7-0E16-54514D23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logo, Graphics, cirkel&#10;&#10;Door AI gegenereerde inhoud is mogelijk onjuist.">
            <a:extLst>
              <a:ext uri="{FF2B5EF4-FFF2-40B4-BE49-F238E27FC236}">
                <a16:creationId xmlns:a16="http://schemas.microsoft.com/office/drawing/2014/main" id="{6E7E9F08-B1F5-0EDD-24FF-5B3FAFAAC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/>
          <a:stretch/>
        </p:blipFill>
        <p:spPr bwMode="auto">
          <a:xfrm>
            <a:off x="962660" y="1166137"/>
            <a:ext cx="5323840" cy="5369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E52669DA-0882-B917-1A10-FCFA2AA1C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/>
          <a:stretch/>
        </p:blipFill>
        <p:spPr bwMode="auto">
          <a:xfrm>
            <a:off x="7133043" y="1122321"/>
            <a:ext cx="4096298" cy="5457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75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7004-8032-CE20-C74C-F6A9771A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ADD336C9-55FE-3CDC-31DB-D899BFC9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135AEC7A-BED7-D4AD-05B5-53F252D9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1BC87837-E22F-9AC6-3E50-02BA56243DBB}"/>
              </a:ext>
            </a:extLst>
          </p:cNvPr>
          <p:cNvSpPr txBox="1"/>
          <p:nvPr/>
        </p:nvSpPr>
        <p:spPr>
          <a:xfrm>
            <a:off x="1126167" y="221474"/>
            <a:ext cx="5028813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/>
              <a:t>Samen Delta </a:t>
            </a:r>
            <a:r>
              <a:rPr lang="en-US" sz="4950" b="1" err="1"/>
              <a:t>vmbo</a:t>
            </a:r>
            <a:endParaRPr lang="nl-NL" err="1"/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AEB43B05-0FC2-8C7F-B2A2-25E4EFF3D729}"/>
              </a:ext>
            </a:extLst>
          </p:cNvPr>
          <p:cNvSpPr txBox="1"/>
          <p:nvPr/>
        </p:nvSpPr>
        <p:spPr>
          <a:xfrm>
            <a:off x="1126167" y="2890280"/>
            <a:ext cx="10551511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428625" indent="-428625">
              <a:buFont typeface="Arial"/>
              <a:buChar char="•"/>
            </a:pPr>
            <a:r>
              <a:rPr lang="nl-NL" sz="2400">
                <a:latin typeface="Aptos"/>
              </a:rPr>
              <a:t>In groepen in gesprek over enkele stellingen</a:t>
            </a:r>
            <a:br>
              <a:rPr lang="nl-NL" sz="2400">
                <a:latin typeface="Aptos"/>
              </a:rPr>
            </a:br>
            <a:endParaRPr lang="nl-NL" sz="2400">
              <a:latin typeface="Aptos"/>
            </a:endParaRPr>
          </a:p>
          <a:p>
            <a:pPr marL="428625" indent="-428625">
              <a:buFont typeface="Arial"/>
              <a:buChar char="•"/>
            </a:pPr>
            <a:r>
              <a:rPr lang="nl-NL" sz="2400">
                <a:latin typeface="Aptos"/>
              </a:rPr>
              <a:t>6 stellingen; 5 minuten per stelling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school verwacht?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leerling verwacht?</a:t>
            </a:r>
          </a:p>
          <a:p>
            <a:pPr marL="885825" lvl="1" indent="-428625">
              <a:buFont typeface="Courier New"/>
              <a:buChar char="o"/>
            </a:pPr>
            <a:r>
              <a:rPr lang="nl-NL" sz="2000">
                <a:latin typeface="Aptos"/>
              </a:rPr>
              <a:t>Wat wordt er van ouder(s)/verzorger(s) verwacht?</a:t>
            </a:r>
          </a:p>
        </p:txBody>
      </p:sp>
    </p:spTree>
    <p:extLst>
      <p:ext uri="{BB962C8B-B14F-4D97-AF65-F5344CB8AC3E}">
        <p14:creationId xmlns:p14="http://schemas.microsoft.com/office/powerpoint/2010/main" val="15303827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4" y="649974"/>
            <a:ext cx="4067870" cy="237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in título-1.png" descr="Sin tí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915" y="3242947"/>
            <a:ext cx="12565219" cy="2842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ww.loremipsum.com"/>
          <p:cNvSpPr txBox="1"/>
          <p:nvPr/>
        </p:nvSpPr>
        <p:spPr>
          <a:xfrm>
            <a:off x="4953066" y="6359252"/>
            <a:ext cx="2285883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1600" b="1"/>
              <a:t>Bedankt voor uw komst!</a:t>
            </a:r>
          </a:p>
        </p:txBody>
      </p:sp>
      <p:sp>
        <p:nvSpPr>
          <p:cNvPr id="2" name="www.loremipsum.com">
            <a:extLst>
              <a:ext uri="{FF2B5EF4-FFF2-40B4-BE49-F238E27FC236}">
                <a16:creationId xmlns:a16="http://schemas.microsoft.com/office/drawing/2014/main" id="{1AC0F0C9-117A-D391-07BB-37F195CC0EED}"/>
              </a:ext>
            </a:extLst>
          </p:cNvPr>
          <p:cNvSpPr txBox="1"/>
          <p:nvPr/>
        </p:nvSpPr>
        <p:spPr>
          <a:xfrm>
            <a:off x="4087402" y="3006037"/>
            <a:ext cx="402033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defRPr sz="1500">
                <a:latin typeface="Gilroy-Medium"/>
                <a:ea typeface="Gilroy-Medium"/>
                <a:cs typeface="Gilroy-Medium"/>
                <a:sym typeface="Gilroy-Medium"/>
              </a:defRPr>
            </a:lvl1pPr>
          </a:lstStyle>
          <a:p>
            <a:r>
              <a:rPr lang="nl-NL" sz="3000" b="1"/>
              <a:t>Vragen/opmerkingen?</a:t>
            </a:r>
          </a:p>
        </p:txBody>
      </p:sp>
    </p:spTree>
    <p:extLst>
      <p:ext uri="{BB962C8B-B14F-4D97-AF65-F5344CB8AC3E}">
        <p14:creationId xmlns:p14="http://schemas.microsoft.com/office/powerpoint/2010/main" val="6550166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70" y="1549070"/>
            <a:ext cx="6453260" cy="3759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84434"/>
            <a:ext cx="3414909" cy="136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8550"/>
              <a:t>Agenda</a:t>
            </a:r>
            <a:endParaRPr sz="8550"/>
          </a:p>
        </p:txBody>
      </p:sp>
      <p:sp>
        <p:nvSpPr>
          <p:cNvPr id="177" name="Línea"/>
          <p:cNvSpPr/>
          <p:nvPr/>
        </p:nvSpPr>
        <p:spPr>
          <a:xfrm>
            <a:off x="1183065" y="1329578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78" name="Línea"/>
          <p:cNvSpPr/>
          <p:nvPr/>
        </p:nvSpPr>
        <p:spPr>
          <a:xfrm>
            <a:off x="1183065" y="2133047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79" name="Línea"/>
          <p:cNvSpPr/>
          <p:nvPr/>
        </p:nvSpPr>
        <p:spPr>
          <a:xfrm>
            <a:off x="1183065" y="2963370"/>
            <a:ext cx="9345297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0" name="Línea"/>
          <p:cNvSpPr/>
          <p:nvPr/>
        </p:nvSpPr>
        <p:spPr>
          <a:xfrm>
            <a:off x="1183065" y="3793692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81" name="1 – Start"/>
          <p:cNvSpPr txBox="1"/>
          <p:nvPr/>
        </p:nvSpPr>
        <p:spPr>
          <a:xfrm>
            <a:off x="1170617" y="1509964"/>
            <a:ext cx="4319259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1 – Algemene informatie </a:t>
            </a:r>
          </a:p>
        </p:txBody>
      </p:sp>
      <p:sp>
        <p:nvSpPr>
          <p:cNvPr id="182" name="2 – Midden"/>
          <p:cNvSpPr txBox="1"/>
          <p:nvPr/>
        </p:nvSpPr>
        <p:spPr>
          <a:xfrm>
            <a:off x="1170617" y="2315359"/>
            <a:ext cx="5814412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en-US" sz="3250"/>
              <a:t>2 – </a:t>
            </a:r>
            <a:r>
              <a:rPr lang="en-US" sz="3250" err="1"/>
              <a:t>Vakkenpakketkeuze</a:t>
            </a:r>
            <a:r>
              <a:rPr lang="en-US" sz="3250"/>
              <a:t> (</a:t>
            </a:r>
            <a:r>
              <a:rPr lang="en-US" sz="3250" err="1"/>
              <a:t>januari</a:t>
            </a:r>
            <a:r>
              <a:rPr lang="en-US" sz="3250"/>
              <a:t>) </a:t>
            </a:r>
          </a:p>
        </p:txBody>
      </p:sp>
      <p:sp>
        <p:nvSpPr>
          <p:cNvPr id="183" name="3 – Slot"/>
          <p:cNvSpPr txBox="1"/>
          <p:nvPr/>
        </p:nvSpPr>
        <p:spPr>
          <a:xfrm>
            <a:off x="1170617" y="3120754"/>
            <a:ext cx="3798732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3 – Bevorderingsnorm</a:t>
            </a:r>
            <a:endParaRPr lang="nl-NL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ínea">
            <a:extLst>
              <a:ext uri="{FF2B5EF4-FFF2-40B4-BE49-F238E27FC236}">
                <a16:creationId xmlns:a16="http://schemas.microsoft.com/office/drawing/2014/main" id="{49F591ED-D9D9-BA0B-228D-F37A156A1EF9}"/>
              </a:ext>
            </a:extLst>
          </p:cNvPr>
          <p:cNvSpPr/>
          <p:nvPr/>
        </p:nvSpPr>
        <p:spPr>
          <a:xfrm>
            <a:off x="1184621" y="4551024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3" name="3 – Slot">
            <a:extLst>
              <a:ext uri="{FF2B5EF4-FFF2-40B4-BE49-F238E27FC236}">
                <a16:creationId xmlns:a16="http://schemas.microsoft.com/office/drawing/2014/main" id="{905903D5-FFFF-2089-C794-48C0C6EC4732}"/>
              </a:ext>
            </a:extLst>
          </p:cNvPr>
          <p:cNvSpPr txBox="1"/>
          <p:nvPr/>
        </p:nvSpPr>
        <p:spPr>
          <a:xfrm>
            <a:off x="1172173" y="3878085"/>
            <a:ext cx="4102790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4 – Communicatie (app)</a:t>
            </a:r>
          </a:p>
        </p:txBody>
      </p:sp>
      <p:sp>
        <p:nvSpPr>
          <p:cNvPr id="4" name="Línea">
            <a:extLst>
              <a:ext uri="{FF2B5EF4-FFF2-40B4-BE49-F238E27FC236}">
                <a16:creationId xmlns:a16="http://schemas.microsoft.com/office/drawing/2014/main" id="{3009A431-4C6E-C9D9-14BF-8710386A938D}"/>
              </a:ext>
            </a:extLst>
          </p:cNvPr>
          <p:cNvSpPr/>
          <p:nvPr/>
        </p:nvSpPr>
        <p:spPr>
          <a:xfrm>
            <a:off x="1186177" y="5308357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3 – Slot">
            <a:extLst>
              <a:ext uri="{FF2B5EF4-FFF2-40B4-BE49-F238E27FC236}">
                <a16:creationId xmlns:a16="http://schemas.microsoft.com/office/drawing/2014/main" id="{3533DC74-CB2B-E215-F85D-7E02086114DE}"/>
              </a:ext>
            </a:extLst>
          </p:cNvPr>
          <p:cNvSpPr txBox="1"/>
          <p:nvPr/>
        </p:nvSpPr>
        <p:spPr>
          <a:xfrm>
            <a:off x="1173729" y="4635419"/>
            <a:ext cx="5603457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5</a:t>
            </a:r>
            <a:r>
              <a:rPr sz="3250"/>
              <a:t> – </a:t>
            </a:r>
            <a:r>
              <a:rPr lang="nl-NL" sz="3250"/>
              <a:t>Kernwaarden en normgedrag</a:t>
            </a:r>
          </a:p>
        </p:txBody>
      </p:sp>
      <p:sp>
        <p:nvSpPr>
          <p:cNvPr id="10" name="Línea">
            <a:extLst>
              <a:ext uri="{FF2B5EF4-FFF2-40B4-BE49-F238E27FC236}">
                <a16:creationId xmlns:a16="http://schemas.microsoft.com/office/drawing/2014/main" id="{9FDE610E-66F0-495E-A136-6164EA7AB16D}"/>
              </a:ext>
            </a:extLst>
          </p:cNvPr>
          <p:cNvSpPr/>
          <p:nvPr/>
        </p:nvSpPr>
        <p:spPr>
          <a:xfrm>
            <a:off x="1187733" y="6047028"/>
            <a:ext cx="9345296" cy="1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3 – Slot">
            <a:extLst>
              <a:ext uri="{FF2B5EF4-FFF2-40B4-BE49-F238E27FC236}">
                <a16:creationId xmlns:a16="http://schemas.microsoft.com/office/drawing/2014/main" id="{E5C4BA61-2EF9-302F-E3D5-C59CE4140DCA}"/>
              </a:ext>
            </a:extLst>
          </p:cNvPr>
          <p:cNvSpPr txBox="1"/>
          <p:nvPr/>
        </p:nvSpPr>
        <p:spPr>
          <a:xfrm>
            <a:off x="1175285" y="5374090"/>
            <a:ext cx="2250616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rPr lang="nl-NL" sz="3250"/>
              <a:t>6 – Vragen </a:t>
            </a:r>
            <a:endParaRPr sz="325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66F2-A861-FD71-8B22-563B74997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4A14BE4F-A006-4244-C942-93AFE73D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9801D709-690B-0408-DAA4-EF81F5F70E30}"/>
              </a:ext>
            </a:extLst>
          </p:cNvPr>
          <p:cNvSpPr txBox="1"/>
          <p:nvPr/>
        </p:nvSpPr>
        <p:spPr>
          <a:xfrm>
            <a:off x="1126167" y="361434"/>
            <a:ext cx="2700676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Algemeen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99DEC3D4-C631-002E-BAE4-09C05A0A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C66AA764-7609-4ADB-B74A-0B39E0BE4F24}"/>
              </a:ext>
            </a:extLst>
          </p:cNvPr>
          <p:cNvSpPr txBox="1"/>
          <p:nvPr/>
        </p:nvSpPr>
        <p:spPr>
          <a:xfrm>
            <a:off x="1044505" y="1818590"/>
            <a:ext cx="8555355" cy="3220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err="1">
                <a:latin typeface="Aptos"/>
              </a:rPr>
              <a:t>Driehoeksgesprek</a:t>
            </a:r>
            <a:r>
              <a:rPr lang="nl-NL" sz="2800">
                <a:latin typeface="Aptos"/>
              </a:rPr>
              <a:t> (november 2025 en april 2026)</a:t>
            </a:r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Meldknop t.a.v. pesten </a:t>
            </a:r>
            <a:endParaRPr lang="nl-NL" sz="2800"/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Digitale schoolgids  </a:t>
            </a:r>
            <a:r>
              <a:rPr lang="nl-NL" sz="2800">
                <a:hlinkClick r:id="rId4"/>
              </a:rPr>
              <a:t>https://deltavmbo.nl/schoolgids/</a:t>
            </a:r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Schoolafspraken</a:t>
            </a:r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Vanaf 9 september communicatie via SOM app</a:t>
            </a:r>
          </a:p>
        </p:txBody>
      </p:sp>
    </p:spTree>
    <p:extLst>
      <p:ext uri="{BB962C8B-B14F-4D97-AF65-F5344CB8AC3E}">
        <p14:creationId xmlns:p14="http://schemas.microsoft.com/office/powerpoint/2010/main" val="17990955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235685"/>
            <a:ext cx="3618748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Lestijden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2025 – 2026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45 min. rooster</a:t>
            </a:r>
            <a:endParaRPr sz="440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2E7ECF-9C1B-ED8C-1D07-F0C86162DD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228554" y="1171020"/>
            <a:ext cx="4373053" cy="56084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ángulo"/>
          <p:cNvSpPr/>
          <p:nvPr/>
        </p:nvSpPr>
        <p:spPr>
          <a:xfrm>
            <a:off x="4545732" y="-45170"/>
            <a:ext cx="7687395" cy="6948339"/>
          </a:xfrm>
          <a:prstGeom prst="rect">
            <a:avLst/>
          </a:prstGeom>
          <a:solidFill>
            <a:srgbClr val="55B0A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565150">
              <a:defRPr sz="3200">
                <a:solidFill>
                  <a:schemeClr val="accent1">
                    <a:lumOff val="-24499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sz="1600"/>
          </a:p>
        </p:txBody>
      </p:sp>
      <p:sp>
        <p:nvSpPr>
          <p:cNvPr id="200" name="Lorem…"/>
          <p:cNvSpPr txBox="1"/>
          <p:nvPr/>
        </p:nvSpPr>
        <p:spPr>
          <a:xfrm>
            <a:off x="4657482" y="47171"/>
            <a:ext cx="3746988" cy="275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Lestijden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2025 – 2026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Vergaderdagen </a:t>
            </a:r>
          </a:p>
          <a:p>
            <a:pPr>
              <a:defRPr sz="12500">
                <a:latin typeface="Gilroy-Bold"/>
                <a:ea typeface="Gilroy-Bold"/>
                <a:cs typeface="Gilroy-Bold"/>
                <a:sym typeface="Gilroy-Bold"/>
              </a:defRPr>
            </a:pPr>
            <a:r>
              <a:rPr lang="nl-NL" sz="4400" b="1"/>
              <a:t>40 min. rooster </a:t>
            </a:r>
            <a:endParaRPr sz="4400" b="1"/>
          </a:p>
        </p:txBody>
      </p:sp>
      <p:pic>
        <p:nvPicPr>
          <p:cNvPr id="202" name="Delta_Logo_B.png" descr="Delta_Logo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18" y="35412"/>
            <a:ext cx="1949107" cy="113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ine_Over_Green.png" descr="Line_Over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0" y="1824544"/>
            <a:ext cx="7687395" cy="481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EEE-A458-125F-347A-939AAE3D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77"/>
          <a:stretch>
            <a:fillRect/>
          </a:stretch>
        </p:blipFill>
        <p:spPr>
          <a:xfrm>
            <a:off x="-174900" y="800671"/>
            <a:ext cx="4494395" cy="58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099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08E53-0306-635B-2521-637EAD848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E5C71436-241D-E11B-2298-13C4935D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A505E9DC-959D-7BD8-E585-0CD73DA60732}"/>
              </a:ext>
            </a:extLst>
          </p:cNvPr>
          <p:cNvSpPr txBox="1"/>
          <p:nvPr/>
        </p:nvSpPr>
        <p:spPr>
          <a:xfrm>
            <a:off x="1126167" y="361434"/>
            <a:ext cx="5242717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Vakkenpakketkeuze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D10FEE6F-125C-D0F6-6434-19B5D100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06F7055B-47E4-3B2C-E065-3907C43A9D4B}"/>
              </a:ext>
            </a:extLst>
          </p:cNvPr>
          <p:cNvSpPr txBox="1"/>
          <p:nvPr/>
        </p:nvSpPr>
        <p:spPr>
          <a:xfrm>
            <a:off x="1062793" y="2493788"/>
            <a:ext cx="10516589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13-01-2026: informatieavond pakketkeuze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02-02-2026: voorlopige pakketkeuze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12-02-2026: proeflessen </a:t>
            </a:r>
            <a:r>
              <a:rPr lang="nl-NL" sz="2800" err="1">
                <a:latin typeface="Aptos"/>
              </a:rPr>
              <a:t>lj</a:t>
            </a:r>
            <a:r>
              <a:rPr lang="nl-NL" sz="2800">
                <a:latin typeface="Aptos"/>
              </a:rPr>
              <a:t>. 2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nl-NL" sz="2800">
                <a:latin typeface="Aptos"/>
              </a:rPr>
              <a:t>09-03-2026: definitieve pakketkeuze</a:t>
            </a:r>
          </a:p>
        </p:txBody>
      </p:sp>
      <p:pic>
        <p:nvPicPr>
          <p:cNvPr id="2" name="Google Shape;159;p7">
            <a:extLst>
              <a:ext uri="{FF2B5EF4-FFF2-40B4-BE49-F238E27FC236}">
                <a16:creationId xmlns:a16="http://schemas.microsoft.com/office/drawing/2014/main" id="{7ED1AF4F-3FE3-F7C7-9F68-FD34725B27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9108" y="4818706"/>
            <a:ext cx="349470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0;p7">
            <a:extLst>
              <a:ext uri="{FF2B5EF4-FFF2-40B4-BE49-F238E27FC236}">
                <a16:creationId xmlns:a16="http://schemas.microsoft.com/office/drawing/2014/main" id="{21C8F8FB-4626-A932-AF81-DBB6AE10E4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798" y="4818706"/>
            <a:ext cx="303197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1;p7">
            <a:extLst>
              <a:ext uri="{FF2B5EF4-FFF2-40B4-BE49-F238E27FC236}">
                <a16:creationId xmlns:a16="http://schemas.microsoft.com/office/drawing/2014/main" id="{D81F11A6-93EC-5518-672E-A6EC50364AE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8974" y="4818706"/>
            <a:ext cx="2987824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285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/>
          <p:cNvSpPr txBox="1"/>
          <p:nvPr/>
        </p:nvSpPr>
        <p:spPr>
          <a:xfrm>
            <a:off x="1126167" y="361434"/>
            <a:ext cx="493975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Bevorderingsnorm</a:t>
            </a:r>
            <a:endParaRPr sz="4950" b="1"/>
          </a:p>
        </p:txBody>
      </p:sp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D8D53778-FDDC-1BE9-F9EF-2C999AA714CA}"/>
              </a:ext>
            </a:extLst>
          </p:cNvPr>
          <p:cNvSpPr txBox="1"/>
          <p:nvPr/>
        </p:nvSpPr>
        <p:spPr>
          <a:xfrm>
            <a:off x="1126167" y="1594645"/>
            <a:ext cx="9103967" cy="2608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lvl="0">
              <a:buClr>
                <a:srgbClr val="000000"/>
              </a:buClr>
              <a:buSzPct val="100000"/>
            </a:pPr>
            <a:r>
              <a:rPr lang="nl-NL" sz="2800">
                <a:solidFill>
                  <a:srgbClr val="000000"/>
                </a:solidFill>
                <a:latin typeface="Aptos"/>
              </a:rPr>
              <a:t>Over naar klas 3 als:</a:t>
            </a: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Alle onderdelen zijn afgerond</a:t>
            </a: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Maximaal 3 tekortpunten, twee 7’s of hoger er tegenover</a:t>
            </a: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Bij de vakken </a:t>
            </a:r>
            <a:r>
              <a:rPr lang="nl-NL" sz="2800" err="1">
                <a:solidFill>
                  <a:srgbClr val="000000"/>
                </a:solidFill>
                <a:latin typeface="Aptos"/>
              </a:rPr>
              <a:t>Ne-En</a:t>
            </a:r>
            <a:r>
              <a:rPr lang="nl-NL" sz="2800">
                <a:solidFill>
                  <a:srgbClr val="000000"/>
                </a:solidFill>
                <a:latin typeface="Aptos"/>
              </a:rPr>
              <a:t> maximaal 2 tekortpunten</a:t>
            </a:r>
          </a:p>
          <a:p>
            <a:pPr marL="457200"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Maximaal 1 tekortpunt bij Nederlands</a:t>
            </a:r>
            <a:endParaRPr lang="nl-NL" sz="100">
              <a:solidFill>
                <a:srgbClr val="000000"/>
              </a:solidFill>
            </a:endParaRPr>
          </a:p>
          <a:p>
            <a:pPr marL="800100" lvl="1">
              <a:spcBef>
                <a:spcPts val="0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</a:pPr>
            <a:endParaRPr lang="nl-NL" sz="100">
              <a:solidFill>
                <a:srgbClr val="000000"/>
              </a:solidFill>
            </a:endParaRPr>
          </a:p>
          <a:p>
            <a:pPr lvl="0">
              <a:spcBef>
                <a:spcPts val="480"/>
              </a:spcBef>
              <a:buClr>
                <a:srgbClr val="000000"/>
              </a:buClr>
              <a:buSzPts val="2400"/>
            </a:pPr>
            <a:endParaRPr lang="nl-NL" sz="20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2" name="Google Shape;159;p7">
            <a:extLst>
              <a:ext uri="{FF2B5EF4-FFF2-40B4-BE49-F238E27FC236}">
                <a16:creationId xmlns:a16="http://schemas.microsoft.com/office/drawing/2014/main" id="{607177D4-07D6-8835-5874-4819F3A145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9108" y="4818706"/>
            <a:ext cx="349470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0;p7">
            <a:extLst>
              <a:ext uri="{FF2B5EF4-FFF2-40B4-BE49-F238E27FC236}">
                <a16:creationId xmlns:a16="http://schemas.microsoft.com/office/drawing/2014/main" id="{0D799EBA-4480-1410-ABAD-8BC5FDB6AF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798" y="4818706"/>
            <a:ext cx="303197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1;p7">
            <a:extLst>
              <a:ext uri="{FF2B5EF4-FFF2-40B4-BE49-F238E27FC236}">
                <a16:creationId xmlns:a16="http://schemas.microsoft.com/office/drawing/2014/main" id="{E53C35C3-092E-10A1-8F4D-4A0E9FCF39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8974" y="4818706"/>
            <a:ext cx="2987824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2317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2747-F3FF-5330-DBE6-D182B17C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>
            <a:extLst>
              <a:ext uri="{FF2B5EF4-FFF2-40B4-BE49-F238E27FC236}">
                <a16:creationId xmlns:a16="http://schemas.microsoft.com/office/drawing/2014/main" id="{B7ED46AB-B8D0-3B44-5FD9-4D07FA8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nhoud!">
            <a:extLst>
              <a:ext uri="{FF2B5EF4-FFF2-40B4-BE49-F238E27FC236}">
                <a16:creationId xmlns:a16="http://schemas.microsoft.com/office/drawing/2014/main" id="{15FC6A2E-5AF8-8345-3183-0F5A736FCADF}"/>
              </a:ext>
            </a:extLst>
          </p:cNvPr>
          <p:cNvSpPr txBox="1"/>
          <p:nvPr/>
        </p:nvSpPr>
        <p:spPr>
          <a:xfrm>
            <a:off x="1126167" y="361434"/>
            <a:ext cx="5084020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nl-NL" sz="4950" b="1"/>
              <a:t>Bevorderingsnorm </a:t>
            </a:r>
            <a:endParaRPr sz="4950" b="1"/>
          </a:p>
        </p:txBody>
      </p:sp>
      <p:pic>
        <p:nvPicPr>
          <p:cNvPr id="185" name="Line_Colors.png" descr="Line_Colors.png">
            <a:extLst>
              <a:ext uri="{FF2B5EF4-FFF2-40B4-BE49-F238E27FC236}">
                <a16:creationId xmlns:a16="http://schemas.microsoft.com/office/drawing/2014/main" id="{49AD7525-4D54-AAEE-85D1-94F51E4F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 – Start">
            <a:extLst>
              <a:ext uri="{FF2B5EF4-FFF2-40B4-BE49-F238E27FC236}">
                <a16:creationId xmlns:a16="http://schemas.microsoft.com/office/drawing/2014/main" id="{BA606604-3221-A68F-24C3-1C33583E8B39}"/>
              </a:ext>
            </a:extLst>
          </p:cNvPr>
          <p:cNvSpPr txBox="1"/>
          <p:nvPr/>
        </p:nvSpPr>
        <p:spPr>
          <a:xfrm>
            <a:off x="1062793" y="1384509"/>
            <a:ext cx="10516589" cy="399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Eindvergadering beslist te allen tijde</a:t>
            </a:r>
          </a:p>
          <a:p>
            <a:pPr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Trajectbegeleiding wordt ingeschakeld als er te veel tekortpunten</a:t>
            </a:r>
            <a:br>
              <a:rPr lang="nl-NL" sz="2800">
                <a:latin typeface="Aptos"/>
              </a:rPr>
            </a:br>
            <a:r>
              <a:rPr lang="nl-NL" sz="2800">
                <a:solidFill>
                  <a:srgbClr val="000000"/>
                </a:solidFill>
                <a:latin typeface="Aptos"/>
              </a:rPr>
              <a:t>  ontstaan</a:t>
            </a:r>
          </a:p>
          <a:p>
            <a:pPr>
              <a:buClr>
                <a:srgbClr val="000000"/>
              </a:buClr>
              <a:buSzPct val="100000"/>
            </a:pPr>
            <a:r>
              <a:rPr lang="nl-NL" sz="2800">
                <a:solidFill>
                  <a:srgbClr val="000000"/>
                </a:solidFill>
                <a:latin typeface="Aptos"/>
              </a:rPr>
              <a:t>_______________________________________________________________</a:t>
            </a:r>
          </a:p>
          <a:p>
            <a:pPr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Resultaten zichtbaar in </a:t>
            </a:r>
            <a:r>
              <a:rPr lang="nl-NL" sz="2800" err="1">
                <a:solidFill>
                  <a:srgbClr val="000000"/>
                </a:solidFill>
                <a:latin typeface="Aptos"/>
              </a:rPr>
              <a:t>SOMToday</a:t>
            </a:r>
            <a:endParaRPr lang="nl-NL" sz="2800">
              <a:solidFill>
                <a:srgbClr val="000000"/>
              </a:solidFill>
              <a:latin typeface="Aptos"/>
            </a:endParaRPr>
          </a:p>
          <a:p>
            <a:pPr lvl="0"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Gemiste toets: Sterretje in SOM </a:t>
            </a:r>
            <a:r>
              <a:rPr lang="nl-NL" sz="2800" b="1">
                <a:solidFill>
                  <a:srgbClr val="000000"/>
                </a:solidFill>
                <a:latin typeface="Aptos"/>
              </a:rPr>
              <a:t>(*)</a:t>
            </a:r>
          </a:p>
          <a:p>
            <a:pPr indent="-4572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Aptos"/>
              </a:rPr>
              <a:t>Gemiste toets (ziekte, afwezigheid of andere reden) </a:t>
            </a:r>
            <a:r>
              <a:rPr lang="nl-NL" sz="2800" b="1">
                <a:solidFill>
                  <a:srgbClr val="000000"/>
                </a:solidFill>
                <a:latin typeface="Aptos"/>
              </a:rPr>
              <a:t>binnen 5</a:t>
            </a:r>
            <a:br>
              <a:rPr lang="nl-NL" sz="2800" b="1">
                <a:latin typeface="Aptos"/>
              </a:rPr>
            </a:br>
            <a:r>
              <a:rPr lang="nl-NL" sz="2800" b="1">
                <a:solidFill>
                  <a:srgbClr val="000000"/>
                </a:solidFill>
                <a:latin typeface="Aptos"/>
              </a:rPr>
              <a:t>  dagen inhalen </a:t>
            </a:r>
            <a:endParaRPr lang="nl-NL" sz="2800" b="1">
              <a:latin typeface="Aptos"/>
            </a:endParaRPr>
          </a:p>
          <a:p>
            <a:pPr lvl="0">
              <a:spcBef>
                <a:spcPts val="480"/>
              </a:spcBef>
              <a:buClr>
                <a:srgbClr val="000000"/>
              </a:buClr>
              <a:buSzPts val="2400"/>
            </a:pPr>
            <a:endParaRPr lang="nl-NL" sz="280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2" name="Google Shape;159;p7">
            <a:extLst>
              <a:ext uri="{FF2B5EF4-FFF2-40B4-BE49-F238E27FC236}">
                <a16:creationId xmlns:a16="http://schemas.microsoft.com/office/drawing/2014/main" id="{439C054F-9F67-C56D-B1DE-4C6CF679F5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2314" y="4953000"/>
            <a:ext cx="3111495" cy="192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0;p7">
            <a:extLst>
              <a:ext uri="{FF2B5EF4-FFF2-40B4-BE49-F238E27FC236}">
                <a16:creationId xmlns:a16="http://schemas.microsoft.com/office/drawing/2014/main" id="{DAAF4CA9-1F54-0188-7EA8-A0B2844B8A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2805" y="4953000"/>
            <a:ext cx="2699509" cy="192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1;p7">
            <a:extLst>
              <a:ext uri="{FF2B5EF4-FFF2-40B4-BE49-F238E27FC236}">
                <a16:creationId xmlns:a16="http://schemas.microsoft.com/office/drawing/2014/main" id="{17641A77-092C-A9EB-6634-728E478A68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4724" y="4953000"/>
            <a:ext cx="2660198" cy="192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861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elta_Logo.png" descr="Delt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07" y="58318"/>
            <a:ext cx="1901413" cy="110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ine_Colors.png" descr="Line_Col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3" y="-95578"/>
            <a:ext cx="134560" cy="6953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oud!">
            <a:extLst>
              <a:ext uri="{FF2B5EF4-FFF2-40B4-BE49-F238E27FC236}">
                <a16:creationId xmlns:a16="http://schemas.microsoft.com/office/drawing/2014/main" id="{8C9269DC-E527-CE76-3263-D01F0022F233}"/>
              </a:ext>
            </a:extLst>
          </p:cNvPr>
          <p:cNvSpPr txBox="1"/>
          <p:nvPr/>
        </p:nvSpPr>
        <p:spPr>
          <a:xfrm>
            <a:off x="1126167" y="221474"/>
            <a:ext cx="7931658" cy="81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7100">
                <a:latin typeface="Gilroy-Bold"/>
                <a:ea typeface="Gilroy-Bold"/>
                <a:cs typeface="Gilroy-Bold"/>
                <a:sym typeface="Gilroy-Bold"/>
              </a:defRPr>
            </a:lvl1pPr>
          </a:lstStyle>
          <a:p>
            <a:r>
              <a:rPr lang="en-US" sz="4950" b="1" err="1"/>
              <a:t>Communicatie</a:t>
            </a:r>
            <a:r>
              <a:rPr lang="en-US" sz="4950" b="1"/>
              <a:t>: SOMToday</a:t>
            </a:r>
          </a:p>
        </p:txBody>
      </p:sp>
      <p:sp>
        <p:nvSpPr>
          <p:cNvPr id="4" name="1 – Start">
            <a:extLst>
              <a:ext uri="{FF2B5EF4-FFF2-40B4-BE49-F238E27FC236}">
                <a16:creationId xmlns:a16="http://schemas.microsoft.com/office/drawing/2014/main" id="{8E23EE9C-6C89-EB55-E818-C82825BB9290}"/>
              </a:ext>
            </a:extLst>
          </p:cNvPr>
          <p:cNvSpPr txBox="1"/>
          <p:nvPr/>
        </p:nvSpPr>
        <p:spPr>
          <a:xfrm>
            <a:off x="1126167" y="2079116"/>
            <a:ext cx="1055151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6500"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pPr fontAlgn="base"/>
            <a:r>
              <a:rPr lang="nl-NL" sz="2700" i="1">
                <a:latin typeface="Aptos"/>
              </a:rPr>
              <a:t>Waarom </a:t>
            </a:r>
            <a:r>
              <a:rPr lang="nl-NL" sz="2700" i="1" err="1">
                <a:latin typeface="Aptos"/>
              </a:rPr>
              <a:t>SOMToday</a:t>
            </a:r>
            <a:r>
              <a:rPr lang="nl-NL" sz="2700" i="1">
                <a:latin typeface="Aptos"/>
              </a:rPr>
              <a:t> Schoolcommunicatie?</a:t>
            </a:r>
          </a:p>
          <a:p>
            <a:pPr fontAlgn="base"/>
            <a:endParaRPr lang="nl-NL" sz="2700">
              <a:latin typeface="Aptos"/>
            </a:endParaRPr>
          </a:p>
          <a:p>
            <a:pPr fontAlgn="base"/>
            <a:r>
              <a:rPr lang="nl-NL" sz="2700">
                <a:latin typeface="Aptos"/>
              </a:rPr>
              <a:t>- Eén duidelijke plek voor alle schoolinformatie</a:t>
            </a:r>
          </a:p>
          <a:p>
            <a:pPr fontAlgn="base"/>
            <a:r>
              <a:rPr lang="nl-NL" sz="2700">
                <a:latin typeface="Aptos"/>
              </a:rPr>
              <a:t>- Geen losse mailtjes of verschillende systemen meer</a:t>
            </a:r>
          </a:p>
          <a:p>
            <a:pPr fontAlgn="base"/>
            <a:r>
              <a:rPr lang="nl-NL" sz="2700">
                <a:latin typeface="Aptos"/>
              </a:rPr>
              <a:t>- Iedereen ontvangt dezelfde informatie, op hetzelfde moment</a:t>
            </a:r>
          </a:p>
          <a:p>
            <a:pPr fontAlgn="base"/>
            <a:r>
              <a:rPr lang="nl-NL" sz="2700">
                <a:latin typeface="Aptos"/>
              </a:rPr>
              <a:t>- Betere samenwerking tussen school en thuis</a:t>
            </a:r>
          </a:p>
          <a:p>
            <a:pPr fontAlgn="base"/>
            <a:r>
              <a:rPr lang="nl-NL" sz="2700">
                <a:latin typeface="Aptos"/>
              </a:rPr>
              <a:t>- We bouwen dit stap voor stap op (gefaseerde uitrol)</a:t>
            </a:r>
          </a:p>
          <a:p>
            <a:br>
              <a:rPr lang="nl-NL" sz="1800"/>
            </a:br>
            <a:endParaRPr lang="nl-NL" sz="1800">
              <a:latin typeface="Aptos"/>
            </a:endParaRPr>
          </a:p>
        </p:txBody>
      </p:sp>
      <p:pic>
        <p:nvPicPr>
          <p:cNvPr id="6" name="Picture 2" descr="👩‍👧‍👧 Meerdere kinderen op een Somtoday school? – Somtoday">
            <a:extLst>
              <a:ext uri="{FF2B5EF4-FFF2-40B4-BE49-F238E27FC236}">
                <a16:creationId xmlns:a16="http://schemas.microsoft.com/office/drawing/2014/main" id="{DC1C89B4-6C6F-48A2-DD52-760ABA54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5424983"/>
            <a:ext cx="1148557" cy="12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64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053160C13AA46947BA979CB9656DB" ma:contentTypeVersion="25" ma:contentTypeDescription="Een nieuw document maken." ma:contentTypeScope="" ma:versionID="5607f18d287028bdeef8a2b240a36f8e">
  <xsd:schema xmlns:xsd="http://www.w3.org/2001/XMLSchema" xmlns:xs="http://www.w3.org/2001/XMLSchema" xmlns:p="http://schemas.microsoft.com/office/2006/metadata/properties" xmlns:ns2="26d7ee95-db68-457e-b2c0-52eca0f22c0c" xmlns:ns3="6d91713a-8eb8-4e3a-b269-37462ea81bdc" targetNamespace="http://schemas.microsoft.com/office/2006/metadata/properties" ma:root="true" ma:fieldsID="60c9f17462dad0f43670f5af99ae529f" ns2:_="" ns3:_="">
    <xsd:import namespace="26d7ee95-db68-457e-b2c0-52eca0f22c0c"/>
    <xsd:import namespace="6d91713a-8eb8-4e3a-b269-37462ea81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7ee95-db68-457e-b2c0-52eca0f22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14016a7-92bd-4739-b52c-cfa0eb1c2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CloudMigratorOriginId" ma:index="21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22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23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24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713a-8eb8-4e3a-b269-37462ea81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923b5f-6181-4913-ad9c-308ed1ab5998}" ma:internalName="TaxCatchAll" ma:showField="CatchAllData" ma:web="6d91713a-8eb8-4e3a-b269-37462ea81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26d7ee95-db68-457e-b2c0-52eca0f22c0c" xsi:nil="true"/>
    <UniqueSourceRef xmlns="26d7ee95-db68-457e-b2c0-52eca0f22c0c" xsi:nil="true"/>
    <lcf76f155ced4ddcb4097134ff3c332f xmlns="26d7ee95-db68-457e-b2c0-52eca0f22c0c">
      <Terms xmlns="http://schemas.microsoft.com/office/infopath/2007/PartnerControls"/>
    </lcf76f155ced4ddcb4097134ff3c332f>
    <CloudMigratorOriginId xmlns="26d7ee95-db68-457e-b2c0-52eca0f22c0c" xsi:nil="true"/>
    <TaxCatchAll xmlns="6d91713a-8eb8-4e3a-b269-37462ea81bdc" xsi:nil="true"/>
    <CloudMigratorVersion xmlns="26d7ee95-db68-457e-b2c0-52eca0f22c0c" xsi:nil="true"/>
  </documentManagement>
</p:properties>
</file>

<file path=customXml/itemProps1.xml><?xml version="1.0" encoding="utf-8"?>
<ds:datastoreItem xmlns:ds="http://schemas.openxmlformats.org/officeDocument/2006/customXml" ds:itemID="{D7B665C2-6C5A-47FB-89A7-B47727BD361F}">
  <ds:schemaRefs>
    <ds:schemaRef ds:uri="26d7ee95-db68-457e-b2c0-52eca0f22c0c"/>
    <ds:schemaRef ds:uri="6d91713a-8eb8-4e3a-b269-37462ea81b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244FA4-1563-4E73-96A5-39C2C30352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FC3B1-D373-4959-8FA0-9BDD56920F74}">
  <ds:schemaRefs>
    <ds:schemaRef ds:uri="26d7ee95-db68-457e-b2c0-52eca0f22c0c"/>
    <ds:schemaRef ds:uri="6d91713a-8eb8-4e3a-b269-37462ea81bd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Reichrath</dc:creator>
  <cp:revision>1</cp:revision>
  <dcterms:created xsi:type="dcterms:W3CDTF">2025-08-29T10:18:08Z</dcterms:created>
  <dcterms:modified xsi:type="dcterms:W3CDTF">2025-09-04T17:21:01Z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0x0101003C1053160C13AA46947BA979CB9656DB</vt:lpwstr>
  </property>
  <property fmtid="{D5CDD505-2E9C-101B-9397-08002B2CF9AE}" pid="3" name="MediaServiceImageTags">
    <vt:lpwstr/>
  </property>
</Properties>
</file>