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28"/>
  </p:notesMasterIdLst>
  <p:sldIdLst>
    <p:sldId id="256" r:id="rId5"/>
    <p:sldId id="257" r:id="rId6"/>
    <p:sldId id="279" r:id="rId7"/>
    <p:sldId id="259" r:id="rId8"/>
    <p:sldId id="287" r:id="rId9"/>
    <p:sldId id="280" r:id="rId10"/>
    <p:sldId id="281" r:id="rId11"/>
    <p:sldId id="282" r:id="rId12"/>
    <p:sldId id="283" r:id="rId13"/>
    <p:sldId id="260" r:id="rId14"/>
    <p:sldId id="269" r:id="rId15"/>
    <p:sldId id="263" r:id="rId16"/>
    <p:sldId id="270" r:id="rId17"/>
    <p:sldId id="284" r:id="rId18"/>
    <p:sldId id="274" r:id="rId19"/>
    <p:sldId id="285" r:id="rId20"/>
    <p:sldId id="275" r:id="rId21"/>
    <p:sldId id="286" r:id="rId22"/>
    <p:sldId id="288" r:id="rId23"/>
    <p:sldId id="289" r:id="rId24"/>
    <p:sldId id="277" r:id="rId25"/>
    <p:sldId id="278" r:id="rId26"/>
    <p:sldId id="264" r:id="rId2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DE4EFC-7BFB-4D54-B22D-6E73710F9A45}" v="7" dt="2025-09-02T12:40:11.720"/>
    <p1510:client id="{6746223D-B718-F7A0-06EE-E1A184AE70BD}" v="4" dt="2025-09-03T11:51:38.472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0" d="100"/>
          <a:sy n="30" d="100"/>
        </p:scale>
        <p:origin x="88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ud Willems" userId="4171b382-1432-4518-a747-b70a996c87bb" providerId="ADAL" clId="{2508C17A-BAD2-4486-934E-3A19BCB8E793}"/>
    <pc:docChg chg="undo custSel modSld">
      <pc:chgData name="Ruud Willems" userId="4171b382-1432-4518-a747-b70a996c87bb" providerId="ADAL" clId="{2508C17A-BAD2-4486-934E-3A19BCB8E793}" dt="2025-03-13T16:01:57.137" v="22"/>
      <pc:docMkLst>
        <pc:docMk/>
      </pc:docMkLst>
      <pc:sldChg chg="addSp modSp mod">
        <pc:chgData name="Ruud Willems" userId="4171b382-1432-4518-a747-b70a996c87bb" providerId="ADAL" clId="{2508C17A-BAD2-4486-934E-3A19BCB8E793}" dt="2025-03-13T16:00:15.736" v="4" actId="20577"/>
        <pc:sldMkLst>
          <pc:docMk/>
          <pc:sldMk cId="0" sldId="256"/>
        </pc:sldMkLst>
      </pc:sldChg>
      <pc:sldChg chg="modSp mod">
        <pc:chgData name="Ruud Willems" userId="4171b382-1432-4518-a747-b70a996c87bb" providerId="ADAL" clId="{2508C17A-BAD2-4486-934E-3A19BCB8E793}" dt="2025-03-13T16:01:57.137" v="22"/>
        <pc:sldMkLst>
          <pc:docMk/>
          <pc:sldMk cId="0" sldId="257"/>
        </pc:sldMkLst>
      </pc:sldChg>
    </pc:docChg>
  </pc:docChgLst>
  <pc:docChgLst>
    <pc:chgData name="Tim van Seggelen" userId="e4271fb4-fb9c-4aec-a6da-8e42d55e7e6f" providerId="ADAL" clId="{7B431D5F-A865-4128-8BAF-7C4054047135}"/>
    <pc:docChg chg="modSld">
      <pc:chgData name="Tim van Seggelen" userId="e4271fb4-fb9c-4aec-a6da-8e42d55e7e6f" providerId="ADAL" clId="{7B431D5F-A865-4128-8BAF-7C4054047135}" dt="2025-09-02T12:53:01.982" v="49" actId="20577"/>
      <pc:docMkLst>
        <pc:docMk/>
      </pc:docMkLst>
      <pc:sldChg chg="modSp mod">
        <pc:chgData name="Tim van Seggelen" userId="e4271fb4-fb9c-4aec-a6da-8e42d55e7e6f" providerId="ADAL" clId="{7B431D5F-A865-4128-8BAF-7C4054047135}" dt="2025-09-02T12:40:11.720" v="6" actId="20577"/>
        <pc:sldMkLst>
          <pc:docMk/>
          <pc:sldMk cId="4019231734" sldId="279"/>
        </pc:sldMkLst>
        <pc:spChg chg="mod">
          <ac:chgData name="Tim van Seggelen" userId="e4271fb4-fb9c-4aec-a6da-8e42d55e7e6f" providerId="ADAL" clId="{7B431D5F-A865-4128-8BAF-7C4054047135}" dt="2025-09-02T12:40:11.720" v="6" actId="20577"/>
          <ac:spMkLst>
            <pc:docMk/>
            <pc:sldMk cId="4019231734" sldId="279"/>
            <ac:spMk id="6" creationId="{D8D53778-FDDC-1BE9-F9EF-2C999AA714CA}"/>
          </ac:spMkLst>
        </pc:spChg>
      </pc:sldChg>
      <pc:sldChg chg="modSp mod">
        <pc:chgData name="Tim van Seggelen" userId="e4271fb4-fb9c-4aec-a6da-8e42d55e7e6f" providerId="ADAL" clId="{7B431D5F-A865-4128-8BAF-7C4054047135}" dt="2025-09-02T12:53:01.982" v="49" actId="20577"/>
        <pc:sldMkLst>
          <pc:docMk/>
          <pc:sldMk cId="1452502359" sldId="280"/>
        </pc:sldMkLst>
        <pc:spChg chg="mod">
          <ac:chgData name="Tim van Seggelen" userId="e4271fb4-fb9c-4aec-a6da-8e42d55e7e6f" providerId="ADAL" clId="{7B431D5F-A865-4128-8BAF-7C4054047135}" dt="2025-09-02T12:53:01.982" v="49" actId="20577"/>
          <ac:spMkLst>
            <pc:docMk/>
            <pc:sldMk cId="1452502359" sldId="280"/>
            <ac:spMk id="6" creationId="{D8D53778-FDDC-1BE9-F9EF-2C999AA714CA}"/>
          </ac:spMkLst>
        </pc:spChg>
      </pc:sldChg>
    </pc:docChg>
  </pc:docChgLst>
  <pc:docChgLst>
    <pc:chgData name="Tom Reichrath" userId="fc5941ca-f30d-4bd6-8f7b-6d9a43e9a42e" providerId="ADAL" clId="{26DA8635-18B3-4B50-9B5A-E78BAF1CEDE2}"/>
    <pc:docChg chg="undo custSel addSld delSld modSld">
      <pc:chgData name="Tom Reichrath" userId="fc5941ca-f30d-4bd6-8f7b-6d9a43e9a42e" providerId="ADAL" clId="{26DA8635-18B3-4B50-9B5A-E78BAF1CEDE2}" dt="2025-08-28T14:18:55.594" v="427" actId="5793"/>
      <pc:docMkLst>
        <pc:docMk/>
      </pc:docMkLst>
      <pc:sldChg chg="delSp modSp mod">
        <pc:chgData name="Tom Reichrath" userId="fc5941ca-f30d-4bd6-8f7b-6d9a43e9a42e" providerId="ADAL" clId="{26DA8635-18B3-4B50-9B5A-E78BAF1CEDE2}" dt="2025-08-28T13:18:15.881" v="11" actId="1037"/>
        <pc:sldMkLst>
          <pc:docMk/>
          <pc:sldMk cId="0" sldId="256"/>
        </pc:sldMkLst>
        <pc:picChg chg="mod">
          <ac:chgData name="Tom Reichrath" userId="fc5941ca-f30d-4bd6-8f7b-6d9a43e9a42e" providerId="ADAL" clId="{26DA8635-18B3-4B50-9B5A-E78BAF1CEDE2}" dt="2025-08-28T13:18:15.881" v="11" actId="1037"/>
          <ac:picMkLst>
            <pc:docMk/>
            <pc:sldMk cId="0" sldId="256"/>
            <ac:picMk id="171" creationId="{00000000-0000-0000-0000-000000000000}"/>
          </ac:picMkLst>
        </pc:picChg>
      </pc:sldChg>
      <pc:sldChg chg="modSp mod">
        <pc:chgData name="Tom Reichrath" userId="fc5941ca-f30d-4bd6-8f7b-6d9a43e9a42e" providerId="ADAL" clId="{26DA8635-18B3-4B50-9B5A-E78BAF1CEDE2}" dt="2025-08-28T13:18:58.873" v="23" actId="20577"/>
        <pc:sldMkLst>
          <pc:docMk/>
          <pc:sldMk cId="0" sldId="259"/>
        </pc:sldMkLst>
        <pc:spChg chg="mod">
          <ac:chgData name="Tom Reichrath" userId="fc5941ca-f30d-4bd6-8f7b-6d9a43e9a42e" providerId="ADAL" clId="{26DA8635-18B3-4B50-9B5A-E78BAF1CEDE2}" dt="2025-08-28T13:18:58.873" v="23" actId="20577"/>
          <ac:spMkLst>
            <pc:docMk/>
            <pc:sldMk cId="0" sldId="259"/>
            <ac:spMk id="195" creationId="{00000000-0000-0000-0000-000000000000}"/>
          </ac:spMkLst>
        </pc:spChg>
      </pc:sldChg>
      <pc:sldChg chg="addSp delSp modSp mod">
        <pc:chgData name="Tom Reichrath" userId="fc5941ca-f30d-4bd6-8f7b-6d9a43e9a42e" providerId="ADAL" clId="{26DA8635-18B3-4B50-9B5A-E78BAF1CEDE2}" dt="2025-08-28T14:18:50.826" v="414" actId="20577"/>
        <pc:sldMkLst>
          <pc:docMk/>
          <pc:sldMk cId="0" sldId="260"/>
        </pc:sldMkLst>
        <pc:spChg chg="mod">
          <ac:chgData name="Tom Reichrath" userId="fc5941ca-f30d-4bd6-8f7b-6d9a43e9a42e" providerId="ADAL" clId="{26DA8635-18B3-4B50-9B5A-E78BAF1CEDE2}" dt="2025-08-28T14:18:50.826" v="414" actId="20577"/>
          <ac:spMkLst>
            <pc:docMk/>
            <pc:sldMk cId="0" sldId="260"/>
            <ac:spMk id="200" creationId="{00000000-0000-0000-0000-000000000000}"/>
          </ac:spMkLst>
        </pc:spChg>
        <pc:picChg chg="add mod modCrop">
          <ac:chgData name="Tom Reichrath" userId="fc5941ca-f30d-4bd6-8f7b-6d9a43e9a42e" providerId="ADAL" clId="{26DA8635-18B3-4B50-9B5A-E78BAF1CEDE2}" dt="2025-08-28T13:21:30.765" v="83" actId="1076"/>
          <ac:picMkLst>
            <pc:docMk/>
            <pc:sldMk cId="0" sldId="260"/>
            <ac:picMk id="4" creationId="{A02E7ECF-9C1B-ED8C-1D07-F0C86162DDFE}"/>
          </ac:picMkLst>
        </pc:picChg>
      </pc:sldChg>
      <pc:sldChg chg="modSp mod">
        <pc:chgData name="Tom Reichrath" userId="fc5941ca-f30d-4bd6-8f7b-6d9a43e9a42e" providerId="ADAL" clId="{26DA8635-18B3-4B50-9B5A-E78BAF1CEDE2}" dt="2025-08-28T13:22:41.346" v="171" actId="20577"/>
        <pc:sldMkLst>
          <pc:docMk/>
          <pc:sldMk cId="0" sldId="263"/>
        </pc:sldMkLst>
        <pc:spChg chg="mod">
          <ac:chgData name="Tom Reichrath" userId="fc5941ca-f30d-4bd6-8f7b-6d9a43e9a42e" providerId="ADAL" clId="{26DA8635-18B3-4B50-9B5A-E78BAF1CEDE2}" dt="2025-08-28T13:22:41.346" v="171" actId="20577"/>
          <ac:spMkLst>
            <pc:docMk/>
            <pc:sldMk cId="0" sldId="263"/>
            <ac:spMk id="2" creationId="{148FEC7A-2A9D-8A57-AFA2-372952C33458}"/>
          </ac:spMkLst>
        </pc:spChg>
        <pc:spChg chg="mod">
          <ac:chgData name="Tom Reichrath" userId="fc5941ca-f30d-4bd6-8f7b-6d9a43e9a42e" providerId="ADAL" clId="{26DA8635-18B3-4B50-9B5A-E78BAF1CEDE2}" dt="2025-08-28T13:22:02.853" v="134" actId="20577"/>
          <ac:spMkLst>
            <pc:docMk/>
            <pc:sldMk cId="0" sldId="263"/>
            <ac:spMk id="214" creationId="{00000000-0000-0000-0000-000000000000}"/>
          </ac:spMkLst>
        </pc:spChg>
        <pc:spChg chg="mod">
          <ac:chgData name="Tom Reichrath" userId="fc5941ca-f30d-4bd6-8f7b-6d9a43e9a42e" providerId="ADAL" clId="{26DA8635-18B3-4B50-9B5A-E78BAF1CEDE2}" dt="2025-08-28T13:22:21.938" v="148" actId="20577"/>
          <ac:spMkLst>
            <pc:docMk/>
            <pc:sldMk cId="0" sldId="263"/>
            <ac:spMk id="216" creationId="{00000000-0000-0000-0000-000000000000}"/>
          </ac:spMkLst>
        </pc:spChg>
      </pc:sldChg>
      <pc:sldChg chg="addSp delSp modSp mod">
        <pc:chgData name="Tom Reichrath" userId="fc5941ca-f30d-4bd6-8f7b-6d9a43e9a42e" providerId="ADAL" clId="{26DA8635-18B3-4B50-9B5A-E78BAF1CEDE2}" dt="2025-08-28T14:18:55.594" v="427" actId="5793"/>
        <pc:sldMkLst>
          <pc:docMk/>
          <pc:sldMk cId="3690609937" sldId="269"/>
        </pc:sldMkLst>
        <pc:spChg chg="mod">
          <ac:chgData name="Tom Reichrath" userId="fc5941ca-f30d-4bd6-8f7b-6d9a43e9a42e" providerId="ADAL" clId="{26DA8635-18B3-4B50-9B5A-E78BAF1CEDE2}" dt="2025-08-28T14:18:55.594" v="427" actId="5793"/>
          <ac:spMkLst>
            <pc:docMk/>
            <pc:sldMk cId="3690609937" sldId="269"/>
            <ac:spMk id="200" creationId="{00000000-0000-0000-0000-000000000000}"/>
          </ac:spMkLst>
        </pc:spChg>
        <pc:picChg chg="add mod modCrop">
          <ac:chgData name="Tom Reichrath" userId="fc5941ca-f30d-4bd6-8f7b-6d9a43e9a42e" providerId="ADAL" clId="{26DA8635-18B3-4B50-9B5A-E78BAF1CEDE2}" dt="2025-08-28T13:21:14.522" v="76" actId="14100"/>
          <ac:picMkLst>
            <pc:docMk/>
            <pc:sldMk cId="3690609937" sldId="269"/>
            <ac:picMk id="4" creationId="{B6FF8EEE-A458-125F-347A-939AAE3DE582}"/>
          </ac:picMkLst>
        </pc:picChg>
      </pc:sldChg>
      <pc:sldChg chg="modSp mod">
        <pc:chgData name="Tom Reichrath" userId="fc5941ca-f30d-4bd6-8f7b-6d9a43e9a42e" providerId="ADAL" clId="{26DA8635-18B3-4B50-9B5A-E78BAF1CEDE2}" dt="2025-08-28T13:22:59.108" v="192" actId="20577"/>
        <pc:sldMkLst>
          <pc:docMk/>
          <pc:sldMk cId="2278998283" sldId="274"/>
        </pc:sldMkLst>
        <pc:spChg chg="mod">
          <ac:chgData name="Tom Reichrath" userId="fc5941ca-f30d-4bd6-8f7b-6d9a43e9a42e" providerId="ADAL" clId="{26DA8635-18B3-4B50-9B5A-E78BAF1CEDE2}" dt="2025-08-28T13:22:59.108" v="192" actId="20577"/>
          <ac:spMkLst>
            <pc:docMk/>
            <pc:sldMk cId="2278998283" sldId="274"/>
            <ac:spMk id="195" creationId="{00000000-0000-0000-0000-000000000000}"/>
          </ac:spMkLst>
        </pc:spChg>
      </pc:sldChg>
      <pc:sldChg chg="modSp mod">
        <pc:chgData name="Tom Reichrath" userId="fc5941ca-f30d-4bd6-8f7b-6d9a43e9a42e" providerId="ADAL" clId="{26DA8635-18B3-4B50-9B5A-E78BAF1CEDE2}" dt="2025-08-28T13:37:46.787" v="196" actId="20577"/>
        <pc:sldMkLst>
          <pc:docMk/>
          <pc:sldMk cId="3610958639" sldId="275"/>
        </pc:sldMkLst>
        <pc:spChg chg="mod">
          <ac:chgData name="Tom Reichrath" userId="fc5941ca-f30d-4bd6-8f7b-6d9a43e9a42e" providerId="ADAL" clId="{26DA8635-18B3-4B50-9B5A-E78BAF1CEDE2}" dt="2025-08-28T13:37:46.787" v="196" actId="20577"/>
          <ac:spMkLst>
            <pc:docMk/>
            <pc:sldMk cId="3610958639" sldId="275"/>
            <ac:spMk id="195" creationId="{00000000-0000-0000-0000-000000000000}"/>
          </ac:spMkLst>
        </pc:spChg>
      </pc:sldChg>
      <pc:sldChg chg="modSp mod">
        <pc:chgData name="Tom Reichrath" userId="fc5941ca-f30d-4bd6-8f7b-6d9a43e9a42e" providerId="ADAL" clId="{26DA8635-18B3-4B50-9B5A-E78BAF1CEDE2}" dt="2025-08-28T13:55:42.622" v="399" actId="20577"/>
        <pc:sldMkLst>
          <pc:docMk/>
          <pc:sldMk cId="210821110" sldId="277"/>
        </pc:sldMkLst>
        <pc:spChg chg="mod">
          <ac:chgData name="Tom Reichrath" userId="fc5941ca-f30d-4bd6-8f7b-6d9a43e9a42e" providerId="ADAL" clId="{26DA8635-18B3-4B50-9B5A-E78BAF1CEDE2}" dt="2025-08-28T13:55:42.622" v="399" actId="20577"/>
          <ac:spMkLst>
            <pc:docMk/>
            <pc:sldMk cId="210821110" sldId="277"/>
            <ac:spMk id="3" creationId="{ADD2351B-1216-CA50-F6EB-9D987D54C5E1}"/>
          </ac:spMkLst>
        </pc:spChg>
        <pc:spChg chg="mod">
          <ac:chgData name="Tom Reichrath" userId="fc5941ca-f30d-4bd6-8f7b-6d9a43e9a42e" providerId="ADAL" clId="{26DA8635-18B3-4B50-9B5A-E78BAF1CEDE2}" dt="2025-08-28T13:54:35.387" v="368" actId="20577"/>
          <ac:spMkLst>
            <pc:docMk/>
            <pc:sldMk cId="210821110" sldId="277"/>
            <ac:spMk id="200" creationId="{00000000-0000-0000-0000-000000000000}"/>
          </ac:spMkLst>
        </pc:spChg>
      </pc:sldChg>
      <pc:sldChg chg="modSp mod">
        <pc:chgData name="Tom Reichrath" userId="fc5941ca-f30d-4bd6-8f7b-6d9a43e9a42e" providerId="ADAL" clId="{26DA8635-18B3-4B50-9B5A-E78BAF1CEDE2}" dt="2025-08-28T13:18:52.208" v="18" actId="2711"/>
        <pc:sldMkLst>
          <pc:docMk/>
          <pc:sldMk cId="4019231734" sldId="279"/>
        </pc:sldMkLst>
        <pc:spChg chg="mod">
          <ac:chgData name="Tom Reichrath" userId="fc5941ca-f30d-4bd6-8f7b-6d9a43e9a42e" providerId="ADAL" clId="{26DA8635-18B3-4B50-9B5A-E78BAF1CEDE2}" dt="2025-08-28T13:18:52.208" v="18" actId="2711"/>
          <ac:spMkLst>
            <pc:docMk/>
            <pc:sldMk cId="4019231734" sldId="279"/>
            <ac:spMk id="6" creationId="{D8D53778-FDDC-1BE9-F9EF-2C999AA714CA}"/>
          </ac:spMkLst>
        </pc:spChg>
      </pc:sldChg>
      <pc:sldChg chg="modSp mod">
        <pc:chgData name="Tom Reichrath" userId="fc5941ca-f30d-4bd6-8f7b-6d9a43e9a42e" providerId="ADAL" clId="{26DA8635-18B3-4B50-9B5A-E78BAF1CEDE2}" dt="2025-08-28T13:19:11.594" v="24" actId="404"/>
        <pc:sldMkLst>
          <pc:docMk/>
          <pc:sldMk cId="2049677416" sldId="282"/>
        </pc:sldMkLst>
        <pc:spChg chg="mod">
          <ac:chgData name="Tom Reichrath" userId="fc5941ca-f30d-4bd6-8f7b-6d9a43e9a42e" providerId="ADAL" clId="{26DA8635-18B3-4B50-9B5A-E78BAF1CEDE2}" dt="2025-08-28T13:19:11.594" v="24" actId="404"/>
          <ac:spMkLst>
            <pc:docMk/>
            <pc:sldMk cId="2049677416" sldId="282"/>
            <ac:spMk id="3" creationId="{EA475CC7-2A8C-B811-B464-337F46338CC0}"/>
          </ac:spMkLst>
        </pc:spChg>
      </pc:sldChg>
      <pc:sldChg chg="addSp delSp modSp mod">
        <pc:chgData name="Tom Reichrath" userId="fc5941ca-f30d-4bd6-8f7b-6d9a43e9a42e" providerId="ADAL" clId="{26DA8635-18B3-4B50-9B5A-E78BAF1CEDE2}" dt="2025-08-28T13:52:08.154" v="307"/>
        <pc:sldMkLst>
          <pc:docMk/>
          <pc:sldMk cId="1649507098" sldId="286"/>
        </pc:sldMkLst>
        <pc:spChg chg="mod">
          <ac:chgData name="Tom Reichrath" userId="fc5941ca-f30d-4bd6-8f7b-6d9a43e9a42e" providerId="ADAL" clId="{26DA8635-18B3-4B50-9B5A-E78BAF1CEDE2}" dt="2025-08-28T13:50:18.309" v="241" actId="20577"/>
          <ac:spMkLst>
            <pc:docMk/>
            <pc:sldMk cId="1649507098" sldId="286"/>
            <ac:spMk id="3" creationId="{8C9269DC-E527-CE76-3263-D01F0022F233}"/>
          </ac:spMkLst>
        </pc:spChg>
        <pc:spChg chg="mod">
          <ac:chgData name="Tom Reichrath" userId="fc5941ca-f30d-4bd6-8f7b-6d9a43e9a42e" providerId="ADAL" clId="{26DA8635-18B3-4B50-9B5A-E78BAF1CEDE2}" dt="2025-08-28T13:50:58.418" v="261" actId="1076"/>
          <ac:spMkLst>
            <pc:docMk/>
            <pc:sldMk cId="1649507098" sldId="286"/>
            <ac:spMk id="4" creationId="{8E23EE9C-6C89-EB55-E818-C82825BB9290}"/>
          </ac:spMkLst>
        </pc:spChg>
        <pc:picChg chg="add mod">
          <ac:chgData name="Tom Reichrath" userId="fc5941ca-f30d-4bd6-8f7b-6d9a43e9a42e" providerId="ADAL" clId="{26DA8635-18B3-4B50-9B5A-E78BAF1CEDE2}" dt="2025-08-28T13:52:08.154" v="307"/>
          <ac:picMkLst>
            <pc:docMk/>
            <pc:sldMk cId="1649507098" sldId="286"/>
            <ac:picMk id="6" creationId="{DC1C89B4-6C6F-48A2-DD52-760ABA549E3C}"/>
          </ac:picMkLst>
        </pc:picChg>
      </pc:sldChg>
      <pc:sldChg chg="addSp delSp modSp add mod">
        <pc:chgData name="Tom Reichrath" userId="fc5941ca-f30d-4bd6-8f7b-6d9a43e9a42e" providerId="ADAL" clId="{26DA8635-18B3-4B50-9B5A-E78BAF1CEDE2}" dt="2025-08-28T13:20:30.334" v="68" actId="1076"/>
        <pc:sldMkLst>
          <pc:docMk/>
          <pc:sldMk cId="2407504" sldId="287"/>
        </pc:sldMkLst>
        <pc:spChg chg="mod">
          <ac:chgData name="Tom Reichrath" userId="fc5941ca-f30d-4bd6-8f7b-6d9a43e9a42e" providerId="ADAL" clId="{26DA8635-18B3-4B50-9B5A-E78BAF1CEDE2}" dt="2025-08-28T13:20:07.852" v="59" actId="20577"/>
          <ac:spMkLst>
            <pc:docMk/>
            <pc:sldMk cId="2407504" sldId="287"/>
            <ac:spMk id="176" creationId="{0061E948-D2DF-5260-F662-9C2E0B8DC909}"/>
          </ac:spMkLst>
        </pc:spChg>
        <pc:picChg chg="add mod">
          <ac:chgData name="Tom Reichrath" userId="fc5941ca-f30d-4bd6-8f7b-6d9a43e9a42e" providerId="ADAL" clId="{26DA8635-18B3-4B50-9B5A-E78BAF1CEDE2}" dt="2025-08-28T13:20:20.520" v="64" actId="1076"/>
          <ac:picMkLst>
            <pc:docMk/>
            <pc:sldMk cId="2407504" sldId="287"/>
            <ac:picMk id="2" creationId="{6E7E9F08-B1F5-0EDD-24FF-5B3FAFAAC00C}"/>
          </ac:picMkLst>
        </pc:picChg>
        <pc:picChg chg="add mod">
          <ac:chgData name="Tom Reichrath" userId="fc5941ca-f30d-4bd6-8f7b-6d9a43e9a42e" providerId="ADAL" clId="{26DA8635-18B3-4B50-9B5A-E78BAF1CEDE2}" dt="2025-08-28T13:20:30.334" v="68" actId="1076"/>
          <ac:picMkLst>
            <pc:docMk/>
            <pc:sldMk cId="2407504" sldId="287"/>
            <ac:picMk id="3" creationId="{E52669DA-0882-B917-1A10-FCFA2AA1C6C3}"/>
          </ac:picMkLst>
        </pc:picChg>
      </pc:sldChg>
      <pc:sldChg chg="new del">
        <pc:chgData name="Tom Reichrath" userId="fc5941ca-f30d-4bd6-8f7b-6d9a43e9a42e" providerId="ADAL" clId="{26DA8635-18B3-4B50-9B5A-E78BAF1CEDE2}" dt="2025-08-28T13:19:55.538" v="27" actId="680"/>
        <pc:sldMkLst>
          <pc:docMk/>
          <pc:sldMk cId="1960227979" sldId="287"/>
        </pc:sldMkLst>
      </pc:sldChg>
      <pc:sldChg chg="addSp delSp modSp add mod">
        <pc:chgData name="Tom Reichrath" userId="fc5941ca-f30d-4bd6-8f7b-6d9a43e9a42e" providerId="ADAL" clId="{26DA8635-18B3-4B50-9B5A-E78BAF1CEDE2}" dt="2025-08-28T13:54:00.636" v="340" actId="1076"/>
        <pc:sldMkLst>
          <pc:docMk/>
          <pc:sldMk cId="3468007946" sldId="288"/>
        </pc:sldMkLst>
        <pc:spChg chg="mod">
          <ac:chgData name="Tom Reichrath" userId="fc5941ca-f30d-4bd6-8f7b-6d9a43e9a42e" providerId="ADAL" clId="{26DA8635-18B3-4B50-9B5A-E78BAF1CEDE2}" dt="2025-08-28T13:53:58.385" v="339" actId="20577"/>
          <ac:spMkLst>
            <pc:docMk/>
            <pc:sldMk cId="3468007946" sldId="288"/>
            <ac:spMk id="4" creationId="{54B0991E-F9E2-2679-C7E1-E977ACC28D38}"/>
          </ac:spMkLst>
        </pc:spChg>
        <pc:picChg chg="add mod">
          <ac:chgData name="Tom Reichrath" userId="fc5941ca-f30d-4bd6-8f7b-6d9a43e9a42e" providerId="ADAL" clId="{26DA8635-18B3-4B50-9B5A-E78BAF1CEDE2}" dt="2025-08-28T13:54:00.636" v="340" actId="1076"/>
          <ac:picMkLst>
            <pc:docMk/>
            <pc:sldMk cId="3468007946" sldId="288"/>
            <ac:picMk id="6" creationId="{AD9AC991-B14D-974A-245C-F280B80EF246}"/>
          </ac:picMkLst>
        </pc:picChg>
      </pc:sldChg>
      <pc:sldChg chg="modSp add mod">
        <pc:chgData name="Tom Reichrath" userId="fc5941ca-f30d-4bd6-8f7b-6d9a43e9a42e" providerId="ADAL" clId="{26DA8635-18B3-4B50-9B5A-E78BAF1CEDE2}" dt="2025-08-28T13:54:25.068" v="366" actId="20577"/>
        <pc:sldMkLst>
          <pc:docMk/>
          <pc:sldMk cId="3152941593" sldId="289"/>
        </pc:sldMkLst>
        <pc:spChg chg="mod">
          <ac:chgData name="Tom Reichrath" userId="fc5941ca-f30d-4bd6-8f7b-6d9a43e9a42e" providerId="ADAL" clId="{26DA8635-18B3-4B50-9B5A-E78BAF1CEDE2}" dt="2025-08-28T13:54:25.068" v="366" actId="20577"/>
          <ac:spMkLst>
            <pc:docMk/>
            <pc:sldMk cId="3152941593" sldId="289"/>
            <ac:spMk id="4" creationId="{B8C5AF5D-D326-A32D-6DF8-BB4B112B998F}"/>
          </ac:spMkLst>
        </pc:spChg>
      </pc:sldChg>
      <pc:sldChg chg="addSp modSp add del">
        <pc:chgData name="Tom Reichrath" userId="fc5941ca-f30d-4bd6-8f7b-6d9a43e9a42e" providerId="ADAL" clId="{26DA8635-18B3-4B50-9B5A-E78BAF1CEDE2}" dt="2025-08-28T13:53:30.781" v="321" actId="47"/>
        <pc:sldMkLst>
          <pc:docMk/>
          <pc:sldMk cId="3025163627" sldId="290"/>
        </pc:sldMkLst>
      </pc:sldChg>
    </pc:docChg>
  </pc:docChgLst>
  <pc:docChgLst>
    <pc:chgData name="Tom Reichrath" userId="fc5941ca-f30d-4bd6-8f7b-6d9a43e9a42e" providerId="ADAL" clId="{3AC5FF3B-0720-4340-AB3B-05D29B4CA9BB}"/>
    <pc:docChg chg="custSel modSld">
      <pc:chgData name="Tom Reichrath" userId="fc5941ca-f30d-4bd6-8f7b-6d9a43e9a42e" providerId="ADAL" clId="{3AC5FF3B-0720-4340-AB3B-05D29B4CA9BB}" dt="2024-09-02T08:08:36.195" v="221" actId="1035"/>
      <pc:docMkLst>
        <pc:docMk/>
      </pc:docMkLst>
      <pc:sldChg chg="modSp mod">
        <pc:chgData name="Tom Reichrath" userId="fc5941ca-f30d-4bd6-8f7b-6d9a43e9a42e" providerId="ADAL" clId="{3AC5FF3B-0720-4340-AB3B-05D29B4CA9BB}" dt="2024-09-02T08:08:36.195" v="221" actId="1035"/>
        <pc:sldMkLst>
          <pc:docMk/>
          <pc:sldMk cId="1649507098" sldId="286"/>
        </pc:sldMkLst>
      </pc:sldChg>
    </pc:docChg>
  </pc:docChgLst>
  <pc:docChgLst>
    <pc:chgData name="Tom Reichrath" userId="fc5941ca-f30d-4bd6-8f7b-6d9a43e9a42e" providerId="ADAL" clId="{BB5A4449-A374-4CAA-B50B-C99554E8E3D5}"/>
    <pc:docChg chg="undo redo custSel addSld delSld modSld sldOrd">
      <pc:chgData name="Tom Reichrath" userId="fc5941ca-f30d-4bd6-8f7b-6d9a43e9a42e" providerId="ADAL" clId="{BB5A4449-A374-4CAA-B50B-C99554E8E3D5}" dt="2024-08-26T09:02:19.210" v="4727" actId="20577"/>
      <pc:docMkLst>
        <pc:docMk/>
      </pc:docMkLst>
      <pc:sldChg chg="modSp mod">
        <pc:chgData name="Tom Reichrath" userId="fc5941ca-f30d-4bd6-8f7b-6d9a43e9a42e" providerId="ADAL" clId="{BB5A4449-A374-4CAA-B50B-C99554E8E3D5}" dt="2024-08-19T09:02:33.320" v="79" actId="20577"/>
        <pc:sldMkLst>
          <pc:docMk/>
          <pc:sldMk cId="0" sldId="256"/>
        </pc:sldMkLst>
      </pc:sldChg>
      <pc:sldChg chg="addSp delSp modSp mod">
        <pc:chgData name="Tom Reichrath" userId="fc5941ca-f30d-4bd6-8f7b-6d9a43e9a42e" providerId="ADAL" clId="{BB5A4449-A374-4CAA-B50B-C99554E8E3D5}" dt="2024-08-19T09:05:51.903" v="663" actId="5793"/>
        <pc:sldMkLst>
          <pc:docMk/>
          <pc:sldMk cId="0" sldId="257"/>
        </pc:sldMkLst>
      </pc:sldChg>
      <pc:sldChg chg="addSp delSp modSp del mod">
        <pc:chgData name="Tom Reichrath" userId="fc5941ca-f30d-4bd6-8f7b-6d9a43e9a42e" providerId="ADAL" clId="{BB5A4449-A374-4CAA-B50B-C99554E8E3D5}" dt="2024-08-19T09:45:12.430" v="4429" actId="47"/>
        <pc:sldMkLst>
          <pc:docMk/>
          <pc:sldMk cId="0" sldId="258"/>
        </pc:sldMkLst>
      </pc:sldChg>
      <pc:sldChg chg="modSp mod">
        <pc:chgData name="Tom Reichrath" userId="fc5941ca-f30d-4bd6-8f7b-6d9a43e9a42e" providerId="ADAL" clId="{BB5A4449-A374-4CAA-B50B-C99554E8E3D5}" dt="2024-08-19T09:34:17.538" v="3398" actId="113"/>
        <pc:sldMkLst>
          <pc:docMk/>
          <pc:sldMk cId="0" sldId="259"/>
        </pc:sldMkLst>
      </pc:sldChg>
      <pc:sldChg chg="addSp delSp modSp mod">
        <pc:chgData name="Tom Reichrath" userId="fc5941ca-f30d-4bd6-8f7b-6d9a43e9a42e" providerId="ADAL" clId="{BB5A4449-A374-4CAA-B50B-C99554E8E3D5}" dt="2024-08-19T09:23:00.804" v="2494" actId="1037"/>
        <pc:sldMkLst>
          <pc:docMk/>
          <pc:sldMk cId="0" sldId="260"/>
        </pc:sldMkLst>
      </pc:sldChg>
      <pc:sldChg chg="del">
        <pc:chgData name="Tom Reichrath" userId="fc5941ca-f30d-4bd6-8f7b-6d9a43e9a42e" providerId="ADAL" clId="{BB5A4449-A374-4CAA-B50B-C99554E8E3D5}" dt="2024-08-19T09:41:10.538" v="4173" actId="47"/>
        <pc:sldMkLst>
          <pc:docMk/>
          <pc:sldMk cId="0" sldId="261"/>
        </pc:sldMkLst>
      </pc:sldChg>
      <pc:sldChg chg="del">
        <pc:chgData name="Tom Reichrath" userId="fc5941ca-f30d-4bd6-8f7b-6d9a43e9a42e" providerId="ADAL" clId="{BB5A4449-A374-4CAA-B50B-C99554E8E3D5}" dt="2024-08-19T09:41:12.533" v="4174" actId="47"/>
        <pc:sldMkLst>
          <pc:docMk/>
          <pc:sldMk cId="0" sldId="262"/>
        </pc:sldMkLst>
      </pc:sldChg>
      <pc:sldChg chg="addSp delSp modSp mod ord">
        <pc:chgData name="Tom Reichrath" userId="fc5941ca-f30d-4bd6-8f7b-6d9a43e9a42e" providerId="ADAL" clId="{BB5A4449-A374-4CAA-B50B-C99554E8E3D5}" dt="2024-08-19T09:28:54.152" v="3233" actId="2710"/>
        <pc:sldMkLst>
          <pc:docMk/>
          <pc:sldMk cId="0" sldId="263"/>
        </pc:sldMkLst>
      </pc:sldChg>
      <pc:sldChg chg="delSp modSp mod">
        <pc:chgData name="Tom Reichrath" userId="fc5941ca-f30d-4bd6-8f7b-6d9a43e9a42e" providerId="ADAL" clId="{BB5A4449-A374-4CAA-B50B-C99554E8E3D5}" dt="2024-08-19T09:49:02.237" v="4595" actId="1076"/>
        <pc:sldMkLst>
          <pc:docMk/>
          <pc:sldMk cId="0" sldId="264"/>
        </pc:sldMkLst>
      </pc:sldChg>
      <pc:sldChg chg="modSp add del mod">
        <pc:chgData name="Tom Reichrath" userId="fc5941ca-f30d-4bd6-8f7b-6d9a43e9a42e" providerId="ADAL" clId="{BB5A4449-A374-4CAA-B50B-C99554E8E3D5}" dt="2024-08-19T09:45:40.012" v="4473" actId="47"/>
        <pc:sldMkLst>
          <pc:docMk/>
          <pc:sldMk cId="2668136692" sldId="265"/>
        </pc:sldMkLst>
      </pc:sldChg>
      <pc:sldChg chg="modSp add del mod">
        <pc:chgData name="Tom Reichrath" userId="fc5941ca-f30d-4bd6-8f7b-6d9a43e9a42e" providerId="ADAL" clId="{BB5A4449-A374-4CAA-B50B-C99554E8E3D5}" dt="2024-08-19T09:46:03.303" v="4495" actId="47"/>
        <pc:sldMkLst>
          <pc:docMk/>
          <pc:sldMk cId="281936307" sldId="266"/>
        </pc:sldMkLst>
      </pc:sldChg>
      <pc:sldChg chg="add del">
        <pc:chgData name="Tom Reichrath" userId="fc5941ca-f30d-4bd6-8f7b-6d9a43e9a42e" providerId="ADAL" clId="{BB5A4449-A374-4CAA-B50B-C99554E8E3D5}" dt="2024-08-19T09:11:15.758" v="1026"/>
        <pc:sldMkLst>
          <pc:docMk/>
          <pc:sldMk cId="1421157245" sldId="266"/>
        </pc:sldMkLst>
      </pc:sldChg>
      <pc:sldChg chg="modSp add del mod">
        <pc:chgData name="Tom Reichrath" userId="fc5941ca-f30d-4bd6-8f7b-6d9a43e9a42e" providerId="ADAL" clId="{BB5A4449-A374-4CAA-B50B-C99554E8E3D5}" dt="2024-08-19T09:46:54.806" v="4527" actId="47"/>
        <pc:sldMkLst>
          <pc:docMk/>
          <pc:sldMk cId="2232279707" sldId="267"/>
        </pc:sldMkLst>
      </pc:sldChg>
      <pc:sldChg chg="modSp add del mod">
        <pc:chgData name="Tom Reichrath" userId="fc5941ca-f30d-4bd6-8f7b-6d9a43e9a42e" providerId="ADAL" clId="{BB5A4449-A374-4CAA-B50B-C99554E8E3D5}" dt="2024-08-19T09:47:13.149" v="4542" actId="47"/>
        <pc:sldMkLst>
          <pc:docMk/>
          <pc:sldMk cId="2579557270" sldId="268"/>
        </pc:sldMkLst>
      </pc:sldChg>
      <pc:sldChg chg="delSp modSp add del mod">
        <pc:chgData name="Tom Reichrath" userId="fc5941ca-f30d-4bd6-8f7b-6d9a43e9a42e" providerId="ADAL" clId="{BB5A4449-A374-4CAA-B50B-C99554E8E3D5}" dt="2024-08-19T09:20:42.866" v="2377" actId="47"/>
        <pc:sldMkLst>
          <pc:docMk/>
          <pc:sldMk cId="1820764662" sldId="269"/>
        </pc:sldMkLst>
      </pc:sldChg>
      <pc:sldChg chg="modSp add mod">
        <pc:chgData name="Tom Reichrath" userId="fc5941ca-f30d-4bd6-8f7b-6d9a43e9a42e" providerId="ADAL" clId="{BB5A4449-A374-4CAA-B50B-C99554E8E3D5}" dt="2024-08-19T09:22:33.060" v="2485" actId="1076"/>
        <pc:sldMkLst>
          <pc:docMk/>
          <pc:sldMk cId="3690609937" sldId="269"/>
        </pc:sldMkLst>
      </pc:sldChg>
      <pc:sldChg chg="addSp delSp modSp add mod">
        <pc:chgData name="Tom Reichrath" userId="fc5941ca-f30d-4bd6-8f7b-6d9a43e9a42e" providerId="ADAL" clId="{BB5A4449-A374-4CAA-B50B-C99554E8E3D5}" dt="2024-08-19T09:34:12.518" v="3397" actId="113"/>
        <pc:sldMkLst>
          <pc:docMk/>
          <pc:sldMk cId="1892876720" sldId="270"/>
        </pc:sldMkLst>
      </pc:sldChg>
      <pc:sldChg chg="modSp add del mod">
        <pc:chgData name="Tom Reichrath" userId="fc5941ca-f30d-4bd6-8f7b-6d9a43e9a42e" providerId="ADAL" clId="{BB5A4449-A374-4CAA-B50B-C99554E8E3D5}" dt="2024-08-19T09:47:43.684" v="4549" actId="47"/>
        <pc:sldMkLst>
          <pc:docMk/>
          <pc:sldMk cId="1194281906" sldId="271"/>
        </pc:sldMkLst>
      </pc:sldChg>
      <pc:sldChg chg="delSp modSp add del mod">
        <pc:chgData name="Tom Reichrath" userId="fc5941ca-f30d-4bd6-8f7b-6d9a43e9a42e" providerId="ADAL" clId="{BB5A4449-A374-4CAA-B50B-C99554E8E3D5}" dt="2024-08-19T09:36:20.440" v="3649" actId="47"/>
        <pc:sldMkLst>
          <pc:docMk/>
          <pc:sldMk cId="35796333" sldId="272"/>
        </pc:sldMkLst>
      </pc:sldChg>
      <pc:sldChg chg="modSp add del mod">
        <pc:chgData name="Tom Reichrath" userId="fc5941ca-f30d-4bd6-8f7b-6d9a43e9a42e" providerId="ADAL" clId="{BB5A4449-A374-4CAA-B50B-C99554E8E3D5}" dt="2024-08-19T09:48:12.755" v="4564" actId="47"/>
        <pc:sldMkLst>
          <pc:docMk/>
          <pc:sldMk cId="2514213911" sldId="273"/>
        </pc:sldMkLst>
      </pc:sldChg>
      <pc:sldChg chg="modSp add mod">
        <pc:chgData name="Tom Reichrath" userId="fc5941ca-f30d-4bd6-8f7b-6d9a43e9a42e" providerId="ADAL" clId="{BB5A4449-A374-4CAA-B50B-C99554E8E3D5}" dt="2024-08-19T09:36:17.705" v="3648" actId="20577"/>
        <pc:sldMkLst>
          <pc:docMk/>
          <pc:sldMk cId="2278998283" sldId="274"/>
        </pc:sldMkLst>
      </pc:sldChg>
      <pc:sldChg chg="modSp add mod">
        <pc:chgData name="Tom Reichrath" userId="fc5941ca-f30d-4bd6-8f7b-6d9a43e9a42e" providerId="ADAL" clId="{BB5A4449-A374-4CAA-B50B-C99554E8E3D5}" dt="2024-08-19T09:36:34.592" v="3678" actId="1036"/>
        <pc:sldMkLst>
          <pc:docMk/>
          <pc:sldMk cId="3610958639" sldId="275"/>
        </pc:sldMkLst>
      </pc:sldChg>
      <pc:sldChg chg="modSp add del mod">
        <pc:chgData name="Tom Reichrath" userId="fc5941ca-f30d-4bd6-8f7b-6d9a43e9a42e" providerId="ADAL" clId="{BB5A4449-A374-4CAA-B50B-C99554E8E3D5}" dt="2024-08-19T09:48:40.991" v="4593" actId="47"/>
        <pc:sldMkLst>
          <pc:docMk/>
          <pc:sldMk cId="2116532473" sldId="276"/>
        </pc:sldMkLst>
      </pc:sldChg>
      <pc:sldChg chg="addSp delSp modSp add mod">
        <pc:chgData name="Tom Reichrath" userId="fc5941ca-f30d-4bd6-8f7b-6d9a43e9a42e" providerId="ADAL" clId="{BB5A4449-A374-4CAA-B50B-C99554E8E3D5}" dt="2024-08-26T09:02:19.210" v="4727" actId="20577"/>
        <pc:sldMkLst>
          <pc:docMk/>
          <pc:sldMk cId="210821110" sldId="277"/>
        </pc:sldMkLst>
      </pc:sldChg>
      <pc:sldChg chg="addSp modSp add mod">
        <pc:chgData name="Tom Reichrath" userId="fc5941ca-f30d-4bd6-8f7b-6d9a43e9a42e" providerId="ADAL" clId="{BB5A4449-A374-4CAA-B50B-C99554E8E3D5}" dt="2024-08-19T09:41:54.546" v="4328" actId="403"/>
        <pc:sldMkLst>
          <pc:docMk/>
          <pc:sldMk cId="655016650" sldId="278"/>
        </pc:sldMkLst>
      </pc:sldChg>
      <pc:sldChg chg="add del">
        <pc:chgData name="Tom Reichrath" userId="fc5941ca-f30d-4bd6-8f7b-6d9a43e9a42e" providerId="ADAL" clId="{BB5A4449-A374-4CAA-B50B-C99554E8E3D5}" dt="2024-08-19T09:41:19.424" v="4177"/>
        <pc:sldMkLst>
          <pc:docMk/>
          <pc:sldMk cId="717364873" sldId="278"/>
        </pc:sldMkLst>
      </pc:sldChg>
      <pc:sldChg chg="addSp delSp modSp add mod">
        <pc:chgData name="Tom Reichrath" userId="fc5941ca-f30d-4bd6-8f7b-6d9a43e9a42e" providerId="ADAL" clId="{BB5A4449-A374-4CAA-B50B-C99554E8E3D5}" dt="2024-08-19T09:45:09.968" v="4428" actId="478"/>
        <pc:sldMkLst>
          <pc:docMk/>
          <pc:sldMk cId="4019231734" sldId="279"/>
        </pc:sldMkLst>
      </pc:sldChg>
      <pc:sldChg chg="modSp add mod">
        <pc:chgData name="Tom Reichrath" userId="fc5941ca-f30d-4bd6-8f7b-6d9a43e9a42e" providerId="ADAL" clId="{BB5A4449-A374-4CAA-B50B-C99554E8E3D5}" dt="2024-08-19T09:45:34.605" v="4472" actId="20577"/>
        <pc:sldMkLst>
          <pc:docMk/>
          <pc:sldMk cId="1452502359" sldId="280"/>
        </pc:sldMkLst>
      </pc:sldChg>
      <pc:sldChg chg="modSp add mod">
        <pc:chgData name="Tom Reichrath" userId="fc5941ca-f30d-4bd6-8f7b-6d9a43e9a42e" providerId="ADAL" clId="{BB5A4449-A374-4CAA-B50B-C99554E8E3D5}" dt="2024-08-19T09:46:48.808" v="4526" actId="404"/>
        <pc:sldMkLst>
          <pc:docMk/>
          <pc:sldMk cId="410910290" sldId="281"/>
        </pc:sldMkLst>
      </pc:sldChg>
      <pc:sldChg chg="addSp delSp modSp add mod">
        <pc:chgData name="Tom Reichrath" userId="fc5941ca-f30d-4bd6-8f7b-6d9a43e9a42e" providerId="ADAL" clId="{BB5A4449-A374-4CAA-B50B-C99554E8E3D5}" dt="2024-08-19T09:46:39.539" v="4524" actId="207"/>
        <pc:sldMkLst>
          <pc:docMk/>
          <pc:sldMk cId="2049677416" sldId="282"/>
        </pc:sldMkLst>
      </pc:sldChg>
      <pc:sldChg chg="addSp delSp modSp add mod">
        <pc:chgData name="Tom Reichrath" userId="fc5941ca-f30d-4bd6-8f7b-6d9a43e9a42e" providerId="ADAL" clId="{BB5A4449-A374-4CAA-B50B-C99554E8E3D5}" dt="2024-08-19T09:47:10.375" v="4541" actId="207"/>
        <pc:sldMkLst>
          <pc:docMk/>
          <pc:sldMk cId="1177161313" sldId="283"/>
        </pc:sldMkLst>
      </pc:sldChg>
      <pc:sldChg chg="addSp delSp modSp add mod">
        <pc:chgData name="Tom Reichrath" userId="fc5941ca-f30d-4bd6-8f7b-6d9a43e9a42e" providerId="ADAL" clId="{BB5A4449-A374-4CAA-B50B-C99554E8E3D5}" dt="2024-08-19T09:47:41.802" v="4548" actId="207"/>
        <pc:sldMkLst>
          <pc:docMk/>
          <pc:sldMk cId="1751876313" sldId="284"/>
        </pc:sldMkLst>
      </pc:sldChg>
      <pc:sldChg chg="addSp delSp modSp add mod">
        <pc:chgData name="Tom Reichrath" userId="fc5941ca-f30d-4bd6-8f7b-6d9a43e9a42e" providerId="ADAL" clId="{BB5A4449-A374-4CAA-B50B-C99554E8E3D5}" dt="2024-08-19T09:48:11.138" v="4563" actId="207"/>
        <pc:sldMkLst>
          <pc:docMk/>
          <pc:sldMk cId="657760280" sldId="285"/>
        </pc:sldMkLst>
      </pc:sldChg>
      <pc:sldChg chg="addSp delSp modSp add mod">
        <pc:chgData name="Tom Reichrath" userId="fc5941ca-f30d-4bd6-8f7b-6d9a43e9a42e" providerId="ADAL" clId="{BB5A4449-A374-4CAA-B50B-C99554E8E3D5}" dt="2024-08-19T09:48:38.709" v="4592" actId="20577"/>
        <pc:sldMkLst>
          <pc:docMk/>
          <pc:sldMk cId="1649507098" sldId="286"/>
        </pc:sldMkLst>
      </pc:sldChg>
    </pc:docChg>
  </pc:docChgLst>
  <pc:docChgLst>
    <pc:chgData name="Tom Reichrath" userId="S::tom.reichrath@janvanbrabant.nl::fc5941ca-f30d-4bd6-8f7b-6d9a43e9a42e" providerId="AD" clId="Web-{9039C217-2758-29E8-7166-D648170A928F}"/>
    <pc:docChg chg="modSld">
      <pc:chgData name="Tom Reichrath" userId="S::tom.reichrath@janvanbrabant.nl::fc5941ca-f30d-4bd6-8f7b-6d9a43e9a42e" providerId="AD" clId="Web-{9039C217-2758-29E8-7166-D648170A928F}" dt="2024-09-03T08:17:50.786" v="6" actId="20577"/>
      <pc:docMkLst>
        <pc:docMk/>
      </pc:docMkLst>
      <pc:sldChg chg="modSp">
        <pc:chgData name="Tom Reichrath" userId="S::tom.reichrath@janvanbrabant.nl::fc5941ca-f30d-4bd6-8f7b-6d9a43e9a42e" providerId="AD" clId="Web-{9039C217-2758-29E8-7166-D648170A928F}" dt="2024-09-03T08:17:50.786" v="6" actId="20577"/>
        <pc:sldMkLst>
          <pc:docMk/>
          <pc:sldMk cId="4019231734" sldId="279"/>
        </pc:sldMkLst>
      </pc:sldChg>
    </pc:docChg>
  </pc:docChgLst>
  <pc:docChgLst>
    <pc:chgData name="Tim van Seggelen" userId="S::tim.vanseggelen@janvanbrabant.nl::e4271fb4-fb9c-4aec-a6da-8e42d55e7e6f" providerId="AD" clId="Web-{6746223D-B718-F7A0-06EE-E1A184AE70BD}"/>
    <pc:docChg chg="modSld">
      <pc:chgData name="Tim van Seggelen" userId="S::tim.vanseggelen@janvanbrabant.nl::e4271fb4-fb9c-4aec-a6da-8e42d55e7e6f" providerId="AD" clId="Web-{6746223D-B718-F7A0-06EE-E1A184AE70BD}" dt="2025-09-03T11:51:37.472" v="1" actId="20577"/>
      <pc:docMkLst>
        <pc:docMk/>
      </pc:docMkLst>
      <pc:sldChg chg="modSp">
        <pc:chgData name="Tim van Seggelen" userId="S::tim.vanseggelen@janvanbrabant.nl::e4271fb4-fb9c-4aec-a6da-8e42d55e7e6f" providerId="AD" clId="Web-{6746223D-B718-F7A0-06EE-E1A184AE70BD}" dt="2025-09-03T11:51:37.472" v="1" actId="20577"/>
        <pc:sldMkLst>
          <pc:docMk/>
          <pc:sldMk cId="0" sldId="263"/>
        </pc:sldMkLst>
        <pc:spChg chg="mod">
          <ac:chgData name="Tim van Seggelen" userId="S::tim.vanseggelen@janvanbrabant.nl::e4271fb4-fb9c-4aec-a6da-8e42d55e7e6f" providerId="AD" clId="Web-{6746223D-B718-F7A0-06EE-E1A184AE70BD}" dt="2025-09-03T11:51:37.472" v="1" actId="20577"/>
          <ac:spMkLst>
            <pc:docMk/>
            <pc:sldMk cId="0" sldId="263"/>
            <ac:spMk id="2" creationId="{148FEC7A-2A9D-8A57-AFA2-372952C3345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8641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 y fech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08990">
              <a:lnSpc>
                <a:spcPct val="100000"/>
              </a:lnSpc>
              <a:spcBef>
                <a:spcPts val="0"/>
              </a:spcBef>
              <a:buSzTx/>
              <a:buNone/>
              <a:defRPr sz="2940" spc="-29"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t>Autor y fecha</a:t>
            </a:r>
          </a:p>
        </p:txBody>
      </p:sp>
      <p:sp>
        <p:nvSpPr>
          <p:cNvPr id="12" name="Título de la presentación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/>
            </a:lvl1pPr>
          </a:lstStyle>
          <a:p>
            <a:r>
              <a:t>Título de la presentación</a:t>
            </a:r>
          </a:p>
        </p:txBody>
      </p:sp>
      <p:sp>
        <p:nvSpPr>
          <p:cNvPr id="13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r>
              <a:t>Subtítulo de la presentación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ítulo de la diapositiva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la diapositiva</a:t>
            </a:r>
          </a:p>
        </p:txBody>
      </p:sp>
      <p:sp>
        <p:nvSpPr>
          <p:cNvPr id="100" name="Subtítulo de la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z="4224" spc="-42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t>Subtítulo de la diapositiva</a:t>
            </a:r>
          </a:p>
        </p:txBody>
      </p:sp>
      <p:sp>
        <p:nvSpPr>
          <p:cNvPr id="10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ítulo de agenda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agenda</a:t>
            </a:r>
          </a:p>
        </p:txBody>
      </p:sp>
      <p:sp>
        <p:nvSpPr>
          <p:cNvPr id="109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r>
              <a:t>Temas relacionados con la agenda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0" name="Subtítulo de agend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z="4224" spc="-42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t>Subtítulo de agenda</a:t>
            </a:r>
          </a:p>
        </p:txBody>
      </p:sp>
      <p:sp>
        <p:nvSpPr>
          <p:cNvPr id="11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cl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r>
              <a:t>Declaración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ato import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Información fáctic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z="4224" spc="-42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t>Información fáctica</a:t>
            </a:r>
          </a:p>
        </p:txBody>
      </p:sp>
      <p:sp>
        <p:nvSpPr>
          <p:cNvPr id="127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ribució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z="4224" spc="-42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t>Atribución</a:t>
            </a:r>
          </a:p>
        </p:txBody>
      </p:sp>
      <p:sp>
        <p:nvSpPr>
          <p:cNvPr id="136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“Cita destacable”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Mar frente al cielo en la puesta de sol 2"/>
          <p:cNvSpPr>
            <a:spLocks noGrp="1"/>
          </p:cNvSpPr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Mar frente al cielo en la puesta de sol 1"/>
          <p:cNvSpPr>
            <a:spLocks noGrp="1"/>
          </p:cNvSpPr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La playa y el mar en la puesta de sol"/>
          <p:cNvSpPr>
            <a:spLocks noGrp="1"/>
          </p:cNvSpPr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la playa y el mar en la puesta de sol"/>
          <p:cNvSpPr>
            <a:spLocks noGrp="1"/>
          </p:cNvSpPr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La playa y el mar en la puesta de sol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ítulo de la presentación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>
                <a:solidFill>
                  <a:srgbClr val="FFFFFF"/>
                </a:solidFill>
              </a:defRPr>
            </a:lvl1pPr>
          </a:lstStyle>
          <a:p>
            <a:r>
              <a:t>Título de la presentación</a:t>
            </a:r>
          </a:p>
        </p:txBody>
      </p:sp>
      <p:sp>
        <p:nvSpPr>
          <p:cNvPr id="23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r>
              <a:t>Subtítulo de la presentación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or y fech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08990">
              <a:lnSpc>
                <a:spcPct val="100000"/>
              </a:lnSpc>
              <a:spcBef>
                <a:spcPts val="0"/>
              </a:spcBef>
              <a:buSzTx/>
              <a:buNone/>
              <a:defRPr sz="2940" spc="-29">
                <a:solidFill>
                  <a:srgbClr val="FFFFFF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t>Autor y fecha</a:t>
            </a:r>
          </a:p>
        </p:txBody>
      </p:sp>
      <p:sp>
        <p:nvSpPr>
          <p:cNvPr id="2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foto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ítulo de la diapositiva"/>
          <p:cNvSpPr txBox="1">
            <a:spLocks noGrp="1"/>
          </p:cNvSpPr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r>
              <a:t>Título de la diapositiva</a:t>
            </a:r>
          </a:p>
        </p:txBody>
      </p:sp>
      <p:sp>
        <p:nvSpPr>
          <p:cNvPr id="33" name="Mar frente al cielo en la puesta de sol"/>
          <p:cNvSpPr>
            <a:spLocks noGrp="1"/>
          </p:cNvSpPr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4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r>
              <a:t>Subtítulo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ítulo de la diapositiva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la diapositiva</a:t>
            </a:r>
          </a:p>
        </p:txBody>
      </p:sp>
      <p:sp>
        <p:nvSpPr>
          <p:cNvPr id="43" name="Nivel de texto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 viñeta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Subtítulo de la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z="4224" spc="-42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t>Subtítulo de la diapositiva</a:t>
            </a:r>
          </a:p>
        </p:txBody>
      </p:sp>
      <p:sp>
        <p:nvSpPr>
          <p:cNvPr id="4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r>
              <a:t>Texto de viñeta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ítulo de la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Título de la diapositiva</a:t>
            </a:r>
          </a:p>
        </p:txBody>
      </p:sp>
      <p:sp>
        <p:nvSpPr>
          <p:cNvPr id="61" name="Mar frente al cielo en la puesta de sol"/>
          <p:cNvSpPr>
            <a:spLocks noGrp="1"/>
          </p:cNvSpPr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2" name="Subtítulo de la diapositiv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z="4224" spc="-42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t>Subtítulo de la diapositiva</a:t>
            </a:r>
          </a:p>
        </p:txBody>
      </p:sp>
      <p:sp>
        <p:nvSpPr>
          <p:cNvPr id="63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Texto de viñeta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3880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vídeo en directo pequeñ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ítulo de la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Título de la diapositiva</a:t>
            </a:r>
          </a:p>
        </p:txBody>
      </p:sp>
      <p:sp>
        <p:nvSpPr>
          <p:cNvPr id="72" name="Subtítulo de la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z="4224" spc="-42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t>Subtítulo de la diapositiva</a:t>
            </a:r>
          </a:p>
        </p:txBody>
      </p:sp>
      <p:sp>
        <p:nvSpPr>
          <p:cNvPr id="73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Texto de viñeta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3880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vídeo en direct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ítulo de la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Título de la diapositiva</a:t>
            </a:r>
          </a:p>
        </p:txBody>
      </p:sp>
      <p:sp>
        <p:nvSpPr>
          <p:cNvPr id="82" name="Subtítulo de la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z="4224" spc="-42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t>Subtítulo de la diapositiva</a:t>
            </a:r>
          </a:p>
        </p:txBody>
      </p:sp>
      <p:sp>
        <p:nvSpPr>
          <p:cNvPr id="83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Texto de viñeta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3880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ítulo de sección"/>
          <p:cNvSpPr txBox="1">
            <a:spLocks noGrp="1"/>
          </p:cNvSpPr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z="12800" spc="0"/>
            </a:lvl1pPr>
          </a:lstStyle>
          <a:p>
            <a:r>
              <a:t>Título de sección</a:t>
            </a:r>
          </a:p>
        </p:txBody>
      </p:sp>
      <p:sp>
        <p:nvSpPr>
          <p:cNvPr id="9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de la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Título de la diapositiva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Texto de viñeta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87530" y="12684760"/>
            <a:ext cx="408941" cy="4445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000">
                <a:solidFill>
                  <a:srgbClr val="5E5E5E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4" Type="http://schemas.openxmlformats.org/officeDocument/2006/relationships/hyperlink" Target="mailto:voornaam.achternaam@janvanbrabant.nl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5" Type="http://schemas.openxmlformats.org/officeDocument/2006/relationships/hyperlink" Target="https://deltavmbo.nl/schoolgids/vrije-dagen/" TargetMode="External"/><Relationship Id="rId4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7988" y="1299948"/>
            <a:ext cx="8135739" cy="4740122"/>
          </a:xfrm>
          <a:prstGeom prst="rect">
            <a:avLst/>
          </a:prstGeom>
          <a:ln w="12700">
            <a:miter lim="400000"/>
          </a:ln>
        </p:spPr>
      </p:pic>
      <p:pic>
        <p:nvPicPr>
          <p:cNvPr id="172" name="Sin título-1.png" descr="Sin título-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19829" y="6485894"/>
            <a:ext cx="25130437" cy="5685762"/>
          </a:xfrm>
          <a:prstGeom prst="rect">
            <a:avLst/>
          </a:prstGeom>
          <a:ln w="12700">
            <a:miter lim="400000"/>
          </a:ln>
        </p:spPr>
      </p:pic>
      <p:sp>
        <p:nvSpPr>
          <p:cNvPr id="173" name="www.loremipsum.com"/>
          <p:cNvSpPr txBox="1"/>
          <p:nvPr/>
        </p:nvSpPr>
        <p:spPr>
          <a:xfrm>
            <a:off x="10614653" y="12743125"/>
            <a:ext cx="3154710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1500">
                <a:latin typeface="Gilroy-Medium"/>
                <a:ea typeface="Gilroy-Medium"/>
                <a:cs typeface="Gilroy-Medium"/>
                <a:sym typeface="Gilroy-Medium"/>
              </a:defRPr>
            </a:lvl1pPr>
          </a:lstStyle>
          <a:p>
            <a:r>
              <a:rPr lang="nl-NL" sz="3200" b="1" dirty="0"/>
              <a:t>Hartelijk welkom!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Rectángulo"/>
          <p:cNvSpPr/>
          <p:nvPr/>
        </p:nvSpPr>
        <p:spPr>
          <a:xfrm>
            <a:off x="9091463" y="-90339"/>
            <a:ext cx="15374790" cy="13896678"/>
          </a:xfrm>
          <a:prstGeom prst="rect">
            <a:avLst/>
          </a:prstGeom>
          <a:solidFill>
            <a:srgbClr val="55B0A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>
                    <a:lumOff val="-24499"/>
                  </a:schemeClr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endParaRPr/>
          </a:p>
        </p:txBody>
      </p:sp>
      <p:sp>
        <p:nvSpPr>
          <p:cNvPr id="200" name="Lorem…"/>
          <p:cNvSpPr txBox="1"/>
          <p:nvPr/>
        </p:nvSpPr>
        <p:spPr>
          <a:xfrm>
            <a:off x="9314964" y="770457"/>
            <a:ext cx="8184933" cy="35670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sz="9900" b="1" dirty="0"/>
              <a:t>Lestijden </a:t>
            </a:r>
          </a:p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sz="9900" b="1" dirty="0"/>
              <a:t>2025 – 2026</a:t>
            </a:r>
          </a:p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sz="9900" b="1" dirty="0"/>
              <a:t>45 min. rooster</a:t>
            </a:r>
            <a:endParaRPr sz="9900" b="1" dirty="0"/>
          </a:p>
        </p:txBody>
      </p:sp>
      <p:pic>
        <p:nvPicPr>
          <p:cNvPr id="202" name="Delta_Logo_B.png" descr="Delta_Logo_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4436" y="70824"/>
            <a:ext cx="3898213" cy="227121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3" name="Line_Over_Green.png" descr="Line_Over_Gree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9359" y="3649088"/>
            <a:ext cx="15374789" cy="9638564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A02E7ECF-9C1B-ED8C-1D07-F0C86162DDF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50000"/>
          <a:stretch>
            <a:fillRect/>
          </a:stretch>
        </p:blipFill>
        <p:spPr>
          <a:xfrm>
            <a:off x="457108" y="2342040"/>
            <a:ext cx="8746105" cy="11216874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Rectángulo"/>
          <p:cNvSpPr/>
          <p:nvPr/>
        </p:nvSpPr>
        <p:spPr>
          <a:xfrm>
            <a:off x="9091463" y="-90339"/>
            <a:ext cx="15374790" cy="13896678"/>
          </a:xfrm>
          <a:prstGeom prst="rect">
            <a:avLst/>
          </a:prstGeom>
          <a:solidFill>
            <a:srgbClr val="55B0A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>
                    <a:lumOff val="-24499"/>
                  </a:schemeClr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endParaRPr/>
          </a:p>
        </p:txBody>
      </p:sp>
      <p:sp>
        <p:nvSpPr>
          <p:cNvPr id="200" name="Lorem…"/>
          <p:cNvSpPr txBox="1"/>
          <p:nvPr/>
        </p:nvSpPr>
        <p:spPr>
          <a:xfrm>
            <a:off x="9314964" y="369071"/>
            <a:ext cx="8471871" cy="478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sz="9900" b="1" dirty="0"/>
              <a:t>Lestijden </a:t>
            </a:r>
          </a:p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sz="9900" b="1" dirty="0"/>
              <a:t>2024 – 2026 </a:t>
            </a:r>
          </a:p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sz="9900" b="1" dirty="0"/>
              <a:t>Vergaderdagen </a:t>
            </a:r>
          </a:p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sz="9900" b="1" dirty="0"/>
              <a:t>40 min. rooster </a:t>
            </a:r>
            <a:endParaRPr sz="9900" b="1" dirty="0"/>
          </a:p>
        </p:txBody>
      </p:sp>
      <p:pic>
        <p:nvPicPr>
          <p:cNvPr id="202" name="Delta_Logo_B.png" descr="Delta_Logo_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4436" y="70824"/>
            <a:ext cx="3898213" cy="227121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3" name="Line_Over_Green.png" descr="Line_Over_Gree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9359" y="3649088"/>
            <a:ext cx="15374789" cy="9638564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B6FF8EEE-A458-125F-347A-939AAE3DE58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50677"/>
          <a:stretch>
            <a:fillRect/>
          </a:stretch>
        </p:blipFill>
        <p:spPr>
          <a:xfrm>
            <a:off x="-349799" y="1601342"/>
            <a:ext cx="8988790" cy="11686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60993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Rectángulo"/>
          <p:cNvSpPr/>
          <p:nvPr/>
        </p:nvSpPr>
        <p:spPr>
          <a:xfrm>
            <a:off x="-32792" y="-3854"/>
            <a:ext cx="24449584" cy="6903114"/>
          </a:xfrm>
          <a:prstGeom prst="rect">
            <a:avLst/>
          </a:prstGeom>
          <a:solidFill>
            <a:srgbClr val="F0CA48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endParaRPr/>
          </a:p>
        </p:txBody>
      </p:sp>
      <p:sp>
        <p:nvSpPr>
          <p:cNvPr id="214" name="Lorem ipsum…"/>
          <p:cNvSpPr txBox="1"/>
          <p:nvPr/>
        </p:nvSpPr>
        <p:spPr>
          <a:xfrm>
            <a:off x="1305084" y="2632587"/>
            <a:ext cx="17244173" cy="23040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lnSpc>
                <a:spcPct val="70000"/>
              </a:lnSpc>
              <a:defRPr sz="82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sz="9900" b="1" dirty="0"/>
              <a:t>Activiteiten gedurende het schooljaar 2025 - 2026</a:t>
            </a:r>
            <a:endParaRPr sz="9900" b="1" dirty="0"/>
          </a:p>
        </p:txBody>
      </p:sp>
      <p:pic>
        <p:nvPicPr>
          <p:cNvPr id="215" name="Delta_Logo_B.png" descr="Delta_Logo_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4436" y="70824"/>
            <a:ext cx="3898213" cy="2271216"/>
          </a:xfrm>
          <a:prstGeom prst="rect">
            <a:avLst/>
          </a:prstGeom>
          <a:ln w="12700">
            <a:miter lim="400000"/>
          </a:ln>
        </p:spPr>
      </p:pic>
      <p:sp>
        <p:nvSpPr>
          <p:cNvPr id="216" name="Lorem ipsum dolor sit amen ser concescuetor nonummy ser amit adisciplin elit esse molestie. Lorem ipsum dolor sit amen concescuetor nonum amit.…"/>
          <p:cNvSpPr txBox="1"/>
          <p:nvPr/>
        </p:nvSpPr>
        <p:spPr>
          <a:xfrm>
            <a:off x="654787" y="7738369"/>
            <a:ext cx="5503417" cy="44114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lnSpc>
                <a:spcPct val="100000"/>
              </a:lnSpc>
              <a:defRPr sz="3600">
                <a:latin typeface="Gilroy-Regular"/>
                <a:ea typeface="Gilroy-Regular"/>
                <a:cs typeface="Gilroy-Regular"/>
                <a:sym typeface="Gilroy-Regular"/>
              </a:defRPr>
            </a:pPr>
            <a:r>
              <a:rPr lang="nl-NL" sz="4000" b="1" dirty="0" err="1"/>
              <a:t>SchoolWerkDagen</a:t>
            </a:r>
            <a:r>
              <a:rPr lang="nl-NL" sz="4000" b="1" dirty="0"/>
              <a:t> (SWD)</a:t>
            </a:r>
          </a:p>
          <a:p>
            <a:pPr>
              <a:lnSpc>
                <a:spcPct val="100000"/>
              </a:lnSpc>
              <a:defRPr sz="3600">
                <a:latin typeface="Gilroy-Regular"/>
                <a:ea typeface="Gilroy-Regular"/>
                <a:cs typeface="Gilroy-Regular"/>
                <a:sym typeface="Gilroy-Regular"/>
              </a:defRPr>
            </a:pPr>
            <a:r>
              <a:rPr lang="nl-NL" i="1" dirty="0"/>
              <a:t>Doel: </a:t>
            </a:r>
            <a:r>
              <a:rPr lang="nl-NL" dirty="0"/>
              <a:t>Binding tussen lln. Markeert de start van de bovenbouwperiode. </a:t>
            </a:r>
            <a:br>
              <a:rPr lang="nl-NL" dirty="0"/>
            </a:br>
            <a:r>
              <a:rPr lang="nl-NL" i="1" dirty="0"/>
              <a:t>Duur:</a:t>
            </a:r>
            <a:r>
              <a:rPr lang="nl-NL" dirty="0"/>
              <a:t> 3 dagen</a:t>
            </a:r>
            <a:br>
              <a:rPr lang="nl-NL" dirty="0"/>
            </a:br>
            <a:r>
              <a:rPr lang="nl-NL" i="1" dirty="0"/>
              <a:t>Periode: 8-9-10</a:t>
            </a:r>
            <a:r>
              <a:rPr lang="nl-NL" dirty="0"/>
              <a:t> oktober</a:t>
            </a:r>
            <a:endParaRPr dirty="0"/>
          </a:p>
        </p:txBody>
      </p:sp>
      <p:pic>
        <p:nvPicPr>
          <p:cNvPr id="218" name="Ornament.png" descr="Ornam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45878" y="3965337"/>
            <a:ext cx="7104583" cy="4727638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Lorem ipsum dolor sit amen ser concescuetor nonummy ser amit adisciplin elit esse molestie. Lorem ipsum dolor sit amen concescuetor nonum amit.…">
            <a:extLst>
              <a:ext uri="{FF2B5EF4-FFF2-40B4-BE49-F238E27FC236}">
                <a16:creationId xmlns:a16="http://schemas.microsoft.com/office/drawing/2014/main" id="{148FEC7A-2A9D-8A57-AFA2-372952C33458}"/>
              </a:ext>
            </a:extLst>
          </p:cNvPr>
          <p:cNvSpPr txBox="1"/>
          <p:nvPr/>
        </p:nvSpPr>
        <p:spPr>
          <a:xfrm>
            <a:off x="8532929" y="8049258"/>
            <a:ext cx="5503417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lnSpc>
                <a:spcPct val="100000"/>
              </a:lnSpc>
              <a:defRPr sz="3600">
                <a:latin typeface="Gilroy-Regular"/>
                <a:ea typeface="Gilroy-Regular"/>
                <a:cs typeface="Gilroy-Regular"/>
                <a:sym typeface="Gilroy-Regular"/>
              </a:defRPr>
            </a:pPr>
            <a:r>
              <a:rPr lang="nl-NL" sz="4000" b="1" dirty="0"/>
              <a:t>Beroepsstage</a:t>
            </a:r>
            <a:endParaRPr lang="nl-NL" b="1" dirty="0"/>
          </a:p>
          <a:p>
            <a:pPr>
              <a:lnSpc>
                <a:spcPct val="100000"/>
              </a:lnSpc>
              <a:defRPr sz="3600">
                <a:latin typeface="Gilroy-Regular"/>
                <a:ea typeface="Gilroy-Regular"/>
                <a:cs typeface="Gilroy-Regular"/>
                <a:sym typeface="Gilroy-Regular"/>
              </a:defRPr>
            </a:pPr>
            <a:r>
              <a:rPr lang="nl-NL" i="1" dirty="0"/>
              <a:t>Doel: </a:t>
            </a:r>
            <a:r>
              <a:rPr lang="nl-NL" dirty="0"/>
              <a:t>Oriënteren op beroep. Vormen beroepsbeeld en ervaring opdoen. </a:t>
            </a:r>
            <a:br>
              <a:rPr lang="nl-NL" dirty="0"/>
            </a:br>
            <a:r>
              <a:rPr lang="nl-NL" i="1" dirty="0"/>
              <a:t>Duur:</a:t>
            </a:r>
            <a:r>
              <a:rPr lang="nl-NL" dirty="0"/>
              <a:t> 5 dagen, min. 32 uur</a:t>
            </a:r>
            <a:br>
              <a:rPr lang="nl-NL" dirty="0"/>
            </a:br>
            <a:r>
              <a:rPr lang="nl-NL" i="1" dirty="0"/>
              <a:t>Periode: 9-13 februari</a:t>
            </a:r>
            <a:endParaRPr lang="nl-NL" dirty="0"/>
          </a:p>
        </p:txBody>
      </p:sp>
      <p:sp>
        <p:nvSpPr>
          <p:cNvPr id="3" name="Lorem ipsum dolor sit amen ser concescuetor nonummy ser amit adisciplin elit esse molestie. Lorem ipsum dolor sit amen concescuetor nonum amit.…">
            <a:extLst>
              <a:ext uri="{FF2B5EF4-FFF2-40B4-BE49-F238E27FC236}">
                <a16:creationId xmlns:a16="http://schemas.microsoft.com/office/drawing/2014/main" id="{1E664D4E-21AD-124D-AFBC-D9759FF16016}"/>
              </a:ext>
            </a:extLst>
          </p:cNvPr>
          <p:cNvSpPr txBox="1"/>
          <p:nvPr/>
        </p:nvSpPr>
        <p:spPr>
          <a:xfrm>
            <a:off x="15925881" y="8052370"/>
            <a:ext cx="5503417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lnSpc>
                <a:spcPct val="100000"/>
              </a:lnSpc>
              <a:defRPr sz="3600">
                <a:latin typeface="Gilroy-Regular"/>
                <a:ea typeface="Gilroy-Regular"/>
                <a:cs typeface="Gilroy-Regular"/>
                <a:sym typeface="Gilroy-Regular"/>
              </a:defRPr>
            </a:pPr>
            <a:r>
              <a:rPr lang="nl-NL" sz="4000" b="1" dirty="0"/>
              <a:t>Maatschappelijke</a:t>
            </a:r>
            <a:r>
              <a:rPr lang="nl-NL" sz="4000" dirty="0"/>
              <a:t> </a:t>
            </a:r>
            <a:r>
              <a:rPr lang="nl-NL" sz="4000" b="1" dirty="0"/>
              <a:t>stage</a:t>
            </a:r>
          </a:p>
          <a:p>
            <a:pPr>
              <a:lnSpc>
                <a:spcPct val="100000"/>
              </a:lnSpc>
              <a:defRPr sz="3600">
                <a:latin typeface="Gilroy-Regular"/>
                <a:ea typeface="Gilroy-Regular"/>
                <a:cs typeface="Gilroy-Regular"/>
                <a:sym typeface="Gilroy-Regular"/>
              </a:defRPr>
            </a:pPr>
            <a:r>
              <a:rPr lang="nl-NL" i="1" dirty="0"/>
              <a:t>Doel: </a:t>
            </a:r>
            <a:r>
              <a:rPr lang="nl-NL" dirty="0"/>
              <a:t>kennismaken met onbetaalde bijdrage aan de maatschappij. </a:t>
            </a:r>
            <a:br>
              <a:rPr lang="nl-NL" dirty="0"/>
            </a:br>
            <a:r>
              <a:rPr lang="nl-NL" i="1" dirty="0"/>
              <a:t>Duur:</a:t>
            </a:r>
            <a:r>
              <a:rPr lang="nl-NL" dirty="0"/>
              <a:t> 30 uur</a:t>
            </a:r>
            <a:br>
              <a:rPr lang="nl-NL" dirty="0"/>
            </a:br>
            <a:r>
              <a:rPr lang="nl-NL" i="1" dirty="0"/>
              <a:t>Periode: </a:t>
            </a:r>
            <a:r>
              <a:rPr lang="nl-NL" dirty="0"/>
              <a:t>Eigen tijd in lj.3 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Rectángulo"/>
          <p:cNvSpPr/>
          <p:nvPr/>
        </p:nvSpPr>
        <p:spPr>
          <a:xfrm>
            <a:off x="9091463" y="-90339"/>
            <a:ext cx="15374790" cy="13896678"/>
          </a:xfrm>
          <a:prstGeom prst="rect">
            <a:avLst/>
          </a:prstGeom>
          <a:solidFill>
            <a:srgbClr val="ABD4D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>
                    <a:lumOff val="-24499"/>
                  </a:schemeClr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endParaRPr/>
          </a:p>
        </p:txBody>
      </p:sp>
      <p:sp>
        <p:nvSpPr>
          <p:cNvPr id="194" name="Lorem…"/>
          <p:cNvSpPr txBox="1"/>
          <p:nvPr/>
        </p:nvSpPr>
        <p:spPr>
          <a:xfrm>
            <a:off x="1010720" y="4047270"/>
            <a:ext cx="7906010" cy="28533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b="1" dirty="0"/>
              <a:t>Award</a:t>
            </a:r>
          </a:p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b="1" dirty="0"/>
              <a:t>Programma</a:t>
            </a:r>
            <a:endParaRPr b="1" dirty="0"/>
          </a:p>
        </p:txBody>
      </p:sp>
      <p:pic>
        <p:nvPicPr>
          <p:cNvPr id="196" name="Delta_Logo_B.png" descr="Delta_Logo_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4436" y="70824"/>
            <a:ext cx="3898213" cy="22712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97" name="Line_Over_Blue.png" descr="Line_Over_Blu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3813" y="2766806"/>
            <a:ext cx="15390090" cy="10366788"/>
          </a:xfrm>
          <a:prstGeom prst="rect">
            <a:avLst/>
          </a:prstGeom>
          <a:ln w="12700">
            <a:miter lim="400000"/>
          </a:ln>
        </p:spPr>
      </p:pic>
      <p:pic>
        <p:nvPicPr>
          <p:cNvPr id="1026" name="Picture 2" descr="Award Nederland - Become #WorldReady!">
            <a:extLst>
              <a:ext uri="{FF2B5EF4-FFF2-40B4-BE49-F238E27FC236}">
                <a16:creationId xmlns:a16="http://schemas.microsoft.com/office/drawing/2014/main" id="{3D577CC7-036D-04CF-9B0A-40AD9DDA68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584" y="7044741"/>
            <a:ext cx="7304659" cy="2117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2876720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Inhoud!">
            <a:extLst>
              <a:ext uri="{FF2B5EF4-FFF2-40B4-BE49-F238E27FC236}">
                <a16:creationId xmlns:a16="http://schemas.microsoft.com/office/drawing/2014/main" id="{8C9269DC-E527-CE76-3263-D01F0022F233}"/>
              </a:ext>
            </a:extLst>
          </p:cNvPr>
          <p:cNvSpPr txBox="1"/>
          <p:nvPr/>
        </p:nvSpPr>
        <p:spPr>
          <a:xfrm>
            <a:off x="2252334" y="449368"/>
            <a:ext cx="14986475" cy="2844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en-US" sz="9900" b="1" dirty="0"/>
              <a:t>The International award for </a:t>
            </a:r>
            <a:br>
              <a:rPr lang="en-US" sz="9900" b="1" dirty="0"/>
            </a:br>
            <a:r>
              <a:rPr lang="en-US" sz="9900" b="1" dirty="0"/>
              <a:t>young people​</a:t>
            </a:r>
          </a:p>
        </p:txBody>
      </p:sp>
      <p:sp>
        <p:nvSpPr>
          <p:cNvPr id="4" name="1 – Start">
            <a:extLst>
              <a:ext uri="{FF2B5EF4-FFF2-40B4-BE49-F238E27FC236}">
                <a16:creationId xmlns:a16="http://schemas.microsoft.com/office/drawing/2014/main" id="{88FC64F4-7DD7-5D6F-F8BD-349717B47C87}"/>
              </a:ext>
            </a:extLst>
          </p:cNvPr>
          <p:cNvSpPr txBox="1"/>
          <p:nvPr/>
        </p:nvSpPr>
        <p:spPr>
          <a:xfrm>
            <a:off x="2252334" y="4257581"/>
            <a:ext cx="15569135" cy="642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857250" indent="-857250"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Deelname van 14-24 jaar​</a:t>
            </a:r>
          </a:p>
          <a:p>
            <a:pPr marL="857250" indent="-857250"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4 onderdelen​</a:t>
            </a:r>
          </a:p>
          <a:p>
            <a:pPr marL="857250" indent="-857250"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Persoonlijkheidsontwikkeling</a:t>
            </a:r>
            <a:br>
              <a:rPr lang="nl-NL" dirty="0">
                <a:solidFill>
                  <a:schemeClr val="tx1"/>
                </a:solidFill>
              </a:rPr>
            </a:br>
            <a:r>
              <a:rPr lang="nl-NL" dirty="0">
                <a:solidFill>
                  <a:schemeClr val="tx1"/>
                </a:solidFill>
              </a:rPr>
              <a:t> ​</a:t>
            </a:r>
          </a:p>
          <a:p>
            <a:pPr marL="857250" indent="-857250"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Informatie volgt (Wanneer leerlingen zich hebben aangemeld)​</a:t>
            </a:r>
          </a:p>
        </p:txBody>
      </p:sp>
    </p:spTree>
    <p:extLst>
      <p:ext uri="{BB962C8B-B14F-4D97-AF65-F5344CB8AC3E}">
        <p14:creationId xmlns:p14="http://schemas.microsoft.com/office/powerpoint/2010/main" val="1751876313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Rectángulo"/>
          <p:cNvSpPr/>
          <p:nvPr/>
        </p:nvSpPr>
        <p:spPr>
          <a:xfrm>
            <a:off x="9091463" y="-90339"/>
            <a:ext cx="15374790" cy="13896678"/>
          </a:xfrm>
          <a:prstGeom prst="rect">
            <a:avLst/>
          </a:prstGeom>
          <a:solidFill>
            <a:srgbClr val="ABD4D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>
                    <a:lumOff val="-24499"/>
                  </a:schemeClr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endParaRPr/>
          </a:p>
        </p:txBody>
      </p:sp>
      <p:sp>
        <p:nvSpPr>
          <p:cNvPr id="194" name="Lorem…"/>
          <p:cNvSpPr txBox="1"/>
          <p:nvPr/>
        </p:nvSpPr>
        <p:spPr>
          <a:xfrm>
            <a:off x="1290637" y="4778239"/>
            <a:ext cx="7298473" cy="13914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b="1" dirty="0"/>
              <a:t>Mentoraat</a:t>
            </a:r>
            <a:endParaRPr b="1" dirty="0"/>
          </a:p>
        </p:txBody>
      </p:sp>
      <p:sp>
        <p:nvSpPr>
          <p:cNvPr id="195" name="Lorem ipsum dolor met…"/>
          <p:cNvSpPr txBox="1"/>
          <p:nvPr/>
        </p:nvSpPr>
        <p:spPr>
          <a:xfrm>
            <a:off x="1319021" y="8253134"/>
            <a:ext cx="3247684" cy="14012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70000"/>
              </a:lnSpc>
              <a:defRPr sz="4500">
                <a:latin typeface="Gilroy-Regular"/>
                <a:ea typeface="Gilroy-Regular"/>
                <a:cs typeface="Gilroy-Regular"/>
                <a:sym typeface="Gilroy-Regular"/>
              </a:defRPr>
            </a:pPr>
            <a:r>
              <a:rPr lang="nl-NL" dirty="0"/>
              <a:t>Leerjaar 3</a:t>
            </a:r>
          </a:p>
          <a:p>
            <a:pPr>
              <a:lnSpc>
                <a:spcPct val="70000"/>
              </a:lnSpc>
              <a:defRPr sz="4500">
                <a:latin typeface="Gilroy-Regular"/>
                <a:ea typeface="Gilroy-Regular"/>
                <a:cs typeface="Gilroy-Regular"/>
                <a:sym typeface="Gilroy-Regular"/>
              </a:defRPr>
            </a:pPr>
            <a:r>
              <a:rPr lang="nl-NL" dirty="0"/>
              <a:t>2025 - 2026</a:t>
            </a:r>
            <a:endParaRPr dirty="0"/>
          </a:p>
        </p:txBody>
      </p:sp>
      <p:pic>
        <p:nvPicPr>
          <p:cNvPr id="196" name="Delta_Logo_B.png" descr="Delta_Logo_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4436" y="70824"/>
            <a:ext cx="3898213" cy="22712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97" name="Line_Over_Blue.png" descr="Line_Over_Blu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3813" y="2766806"/>
            <a:ext cx="15390090" cy="1036678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278998283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Inhoud!">
            <a:extLst>
              <a:ext uri="{FF2B5EF4-FFF2-40B4-BE49-F238E27FC236}">
                <a16:creationId xmlns:a16="http://schemas.microsoft.com/office/drawing/2014/main" id="{8C9269DC-E527-CE76-3263-D01F0022F233}"/>
              </a:ext>
            </a:extLst>
          </p:cNvPr>
          <p:cNvSpPr txBox="1"/>
          <p:nvPr/>
        </p:nvSpPr>
        <p:spPr>
          <a:xfrm>
            <a:off x="2252334" y="1134940"/>
            <a:ext cx="5802871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en-US" sz="9900" b="1" dirty="0" err="1"/>
              <a:t>Mentoraat</a:t>
            </a:r>
            <a:endParaRPr lang="en-US" sz="9900" b="1" dirty="0"/>
          </a:p>
        </p:txBody>
      </p:sp>
      <p:sp>
        <p:nvSpPr>
          <p:cNvPr id="2" name="1 – Start">
            <a:extLst>
              <a:ext uri="{FF2B5EF4-FFF2-40B4-BE49-F238E27FC236}">
                <a16:creationId xmlns:a16="http://schemas.microsoft.com/office/drawing/2014/main" id="{729619D3-7028-4015-6BF0-B3D609355B24}"/>
              </a:ext>
            </a:extLst>
          </p:cNvPr>
          <p:cNvSpPr txBox="1"/>
          <p:nvPr/>
        </p:nvSpPr>
        <p:spPr>
          <a:xfrm>
            <a:off x="2252334" y="4292567"/>
            <a:ext cx="15569135" cy="58349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857250" indent="-857250"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Op weg naar zelfstandigheid</a:t>
            </a:r>
          </a:p>
          <a:p>
            <a:pPr marL="857250" indent="-857250"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Van 8 naar 6 gesprekken </a:t>
            </a:r>
          </a:p>
          <a:p>
            <a:pPr marL="857250" indent="-857250"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2 driehoekgesprekken</a:t>
            </a:r>
          </a:p>
          <a:p>
            <a:pPr marL="857250" indent="-857250"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Op uitnodiging, maar ook op eigen initiatief</a:t>
            </a:r>
          </a:p>
          <a:p>
            <a:pPr marL="857250" indent="-857250"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De mentor is er voor de leerling!</a:t>
            </a:r>
          </a:p>
        </p:txBody>
      </p:sp>
    </p:spTree>
    <p:extLst>
      <p:ext uri="{BB962C8B-B14F-4D97-AF65-F5344CB8AC3E}">
        <p14:creationId xmlns:p14="http://schemas.microsoft.com/office/powerpoint/2010/main" val="657760280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Rectángulo"/>
          <p:cNvSpPr/>
          <p:nvPr/>
        </p:nvSpPr>
        <p:spPr>
          <a:xfrm>
            <a:off x="9091463" y="-90339"/>
            <a:ext cx="15374790" cy="13896678"/>
          </a:xfrm>
          <a:prstGeom prst="rect">
            <a:avLst/>
          </a:prstGeom>
          <a:solidFill>
            <a:srgbClr val="ABD4D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>
                    <a:lumOff val="-24499"/>
                  </a:schemeClr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endParaRPr/>
          </a:p>
        </p:txBody>
      </p:sp>
      <p:sp>
        <p:nvSpPr>
          <p:cNvPr id="194" name="Lorem…"/>
          <p:cNvSpPr txBox="1"/>
          <p:nvPr/>
        </p:nvSpPr>
        <p:spPr>
          <a:xfrm>
            <a:off x="1290637" y="5468909"/>
            <a:ext cx="7516481" cy="10924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sz="9600" b="1" dirty="0"/>
              <a:t>Communicatie</a:t>
            </a:r>
            <a:endParaRPr sz="9600" b="1" dirty="0"/>
          </a:p>
        </p:txBody>
      </p:sp>
      <p:sp>
        <p:nvSpPr>
          <p:cNvPr id="195" name="Lorem ipsum dolor met…"/>
          <p:cNvSpPr txBox="1"/>
          <p:nvPr/>
        </p:nvSpPr>
        <p:spPr>
          <a:xfrm>
            <a:off x="1319021" y="8253134"/>
            <a:ext cx="3247684" cy="14012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70000"/>
              </a:lnSpc>
              <a:defRPr sz="4500">
                <a:latin typeface="Gilroy-Regular"/>
                <a:ea typeface="Gilroy-Regular"/>
                <a:cs typeface="Gilroy-Regular"/>
                <a:sym typeface="Gilroy-Regular"/>
              </a:defRPr>
            </a:pPr>
            <a:r>
              <a:rPr lang="nl-NL" dirty="0"/>
              <a:t>Leerjaar 3</a:t>
            </a:r>
          </a:p>
          <a:p>
            <a:pPr>
              <a:lnSpc>
                <a:spcPct val="70000"/>
              </a:lnSpc>
              <a:defRPr sz="4500">
                <a:latin typeface="Gilroy-Regular"/>
                <a:ea typeface="Gilroy-Regular"/>
                <a:cs typeface="Gilroy-Regular"/>
                <a:sym typeface="Gilroy-Regular"/>
              </a:defRPr>
            </a:pPr>
            <a:r>
              <a:rPr lang="nl-NL" dirty="0"/>
              <a:t>2025 - 2026</a:t>
            </a:r>
            <a:endParaRPr dirty="0"/>
          </a:p>
        </p:txBody>
      </p:sp>
      <p:pic>
        <p:nvPicPr>
          <p:cNvPr id="196" name="Delta_Logo_B.png" descr="Delta_Logo_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4436" y="70824"/>
            <a:ext cx="3898213" cy="22712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97" name="Line_Over_Blue.png" descr="Line_Over_Blu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3813" y="2766806"/>
            <a:ext cx="15390090" cy="1036678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610958639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Inhoud!">
            <a:extLst>
              <a:ext uri="{FF2B5EF4-FFF2-40B4-BE49-F238E27FC236}">
                <a16:creationId xmlns:a16="http://schemas.microsoft.com/office/drawing/2014/main" id="{8C9269DC-E527-CE76-3263-D01F0022F233}"/>
              </a:ext>
            </a:extLst>
          </p:cNvPr>
          <p:cNvSpPr txBox="1"/>
          <p:nvPr/>
        </p:nvSpPr>
        <p:spPr>
          <a:xfrm>
            <a:off x="2252334" y="519121"/>
            <a:ext cx="13918875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en-US" sz="9900" b="1" dirty="0" err="1"/>
              <a:t>Communicatie</a:t>
            </a:r>
            <a:r>
              <a:rPr lang="en-US" sz="9900" b="1" dirty="0"/>
              <a:t>: </a:t>
            </a:r>
            <a:r>
              <a:rPr lang="en-US" sz="9900" b="1" dirty="0" err="1"/>
              <a:t>SomToday</a:t>
            </a:r>
            <a:endParaRPr lang="en-US" sz="9900" b="1" dirty="0"/>
          </a:p>
        </p:txBody>
      </p:sp>
      <p:sp>
        <p:nvSpPr>
          <p:cNvPr id="4" name="1 – Start">
            <a:extLst>
              <a:ext uri="{FF2B5EF4-FFF2-40B4-BE49-F238E27FC236}">
                <a16:creationId xmlns:a16="http://schemas.microsoft.com/office/drawing/2014/main" id="{8E23EE9C-6C89-EB55-E818-C82825BB9290}"/>
              </a:ext>
            </a:extLst>
          </p:cNvPr>
          <p:cNvSpPr txBox="1"/>
          <p:nvPr/>
        </p:nvSpPr>
        <p:spPr>
          <a:xfrm>
            <a:off x="2252334" y="3955099"/>
            <a:ext cx="21103021" cy="7433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fontAlgn="base"/>
            <a:r>
              <a:rPr lang="nl-NL" sz="5400" i="1" dirty="0"/>
              <a:t>Waarom </a:t>
            </a:r>
            <a:r>
              <a:rPr lang="nl-NL" sz="5400" i="1" dirty="0" err="1"/>
              <a:t>SOMtoday</a:t>
            </a:r>
            <a:r>
              <a:rPr lang="nl-NL" sz="5400" i="1" dirty="0"/>
              <a:t> Schoolcommunicatie?</a:t>
            </a:r>
            <a:endParaRPr lang="nl-NL" sz="5400" dirty="0"/>
          </a:p>
          <a:p>
            <a:pPr fontAlgn="base"/>
            <a:r>
              <a:rPr lang="nl-NL" sz="5400" dirty="0"/>
              <a:t>- Eén duidelijke plek voor alle schoolinformatie</a:t>
            </a:r>
          </a:p>
          <a:p>
            <a:pPr fontAlgn="base"/>
            <a:r>
              <a:rPr lang="nl-NL" sz="5400" dirty="0"/>
              <a:t>- Geen losse mailtjes of verschillende systemen meer</a:t>
            </a:r>
          </a:p>
          <a:p>
            <a:pPr fontAlgn="base"/>
            <a:r>
              <a:rPr lang="nl-NL" sz="5400" dirty="0"/>
              <a:t>- Iedereen ontvangt dezelfde informatie, op hetzelfde moment</a:t>
            </a:r>
          </a:p>
          <a:p>
            <a:pPr fontAlgn="base"/>
            <a:r>
              <a:rPr lang="nl-NL" sz="5400" dirty="0"/>
              <a:t>- Betere samenwerking tussen school en thuis</a:t>
            </a:r>
          </a:p>
          <a:p>
            <a:pPr fontAlgn="base"/>
            <a:r>
              <a:rPr lang="nl-NL" sz="5400" dirty="0"/>
              <a:t>- We bouwen dit stap voor stap op (gefaseerde uitrol)</a:t>
            </a:r>
          </a:p>
          <a:p>
            <a:br>
              <a:rPr lang="nl-NL" sz="3600" dirty="0">
                <a:solidFill>
                  <a:schemeClr val="tx1"/>
                </a:solidFill>
              </a:rPr>
            </a:br>
            <a:endParaRPr lang="nl-NL" sz="3600" dirty="0">
              <a:solidFill>
                <a:schemeClr val="tx1"/>
              </a:solidFill>
            </a:endParaRPr>
          </a:p>
        </p:txBody>
      </p:sp>
      <p:pic>
        <p:nvPicPr>
          <p:cNvPr id="6" name="Picture 2" descr="👩‍👧‍👧 Meerdere kinderen op een Somtoday school? – Somtoday">
            <a:extLst>
              <a:ext uri="{FF2B5EF4-FFF2-40B4-BE49-F238E27FC236}">
                <a16:creationId xmlns:a16="http://schemas.microsoft.com/office/drawing/2014/main" id="{DC1C89B4-6C6F-48A2-DD52-760ABA549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6500" y="10849966"/>
            <a:ext cx="2297113" cy="2501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9507098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DBCE9-012C-C2C8-B41B-1ED47992C0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>
            <a:extLst>
              <a:ext uri="{FF2B5EF4-FFF2-40B4-BE49-F238E27FC236}">
                <a16:creationId xmlns:a16="http://schemas.microsoft.com/office/drawing/2014/main" id="{747D5381-C4BC-DDA2-2443-9283EA402A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pic>
        <p:nvPicPr>
          <p:cNvPr id="185" name="Line_Colors.png" descr="Line_Colors.png">
            <a:extLst>
              <a:ext uri="{FF2B5EF4-FFF2-40B4-BE49-F238E27FC236}">
                <a16:creationId xmlns:a16="http://schemas.microsoft.com/office/drawing/2014/main" id="{890AFFE4-8FFF-537E-909E-691DFB07EC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Inhoud!">
            <a:extLst>
              <a:ext uri="{FF2B5EF4-FFF2-40B4-BE49-F238E27FC236}">
                <a16:creationId xmlns:a16="http://schemas.microsoft.com/office/drawing/2014/main" id="{0F6593FF-2436-42F1-7877-5A40CA6F9DEF}"/>
              </a:ext>
            </a:extLst>
          </p:cNvPr>
          <p:cNvSpPr txBox="1"/>
          <p:nvPr/>
        </p:nvSpPr>
        <p:spPr>
          <a:xfrm>
            <a:off x="2252334" y="519121"/>
            <a:ext cx="7747314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en-US" sz="9900" b="1" dirty="0" err="1"/>
              <a:t>Communicatie</a:t>
            </a:r>
            <a:endParaRPr lang="en-US" sz="9900" b="1" dirty="0"/>
          </a:p>
        </p:txBody>
      </p:sp>
      <p:sp>
        <p:nvSpPr>
          <p:cNvPr id="4" name="1 – Start">
            <a:extLst>
              <a:ext uri="{FF2B5EF4-FFF2-40B4-BE49-F238E27FC236}">
                <a16:creationId xmlns:a16="http://schemas.microsoft.com/office/drawing/2014/main" id="{54B0991E-F9E2-2679-C7E1-E977ACC28D38}"/>
              </a:ext>
            </a:extLst>
          </p:cNvPr>
          <p:cNvSpPr txBox="1"/>
          <p:nvPr/>
        </p:nvSpPr>
        <p:spPr>
          <a:xfrm>
            <a:off x="1934058" y="2332274"/>
            <a:ext cx="19005047" cy="99514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fontAlgn="base">
              <a:lnSpc>
                <a:spcPct val="100000"/>
              </a:lnSpc>
            </a:pPr>
            <a:r>
              <a:rPr lang="nl-NL" sz="5400" i="1" dirty="0"/>
              <a:t>Hoe werkt het voor u als ouder?</a:t>
            </a:r>
            <a:endParaRPr lang="nl-NL" sz="5400" dirty="0"/>
          </a:p>
          <a:p>
            <a:pPr fontAlgn="base">
              <a:lnSpc>
                <a:spcPct val="100000"/>
              </a:lnSpc>
            </a:pPr>
            <a:r>
              <a:rPr lang="nl-NL" sz="5400" dirty="0"/>
              <a:t>- Start: dit schooljaar nieuwsbrieven en belangrijke informatie via </a:t>
            </a:r>
            <a:r>
              <a:rPr lang="nl-NL" sz="5400" dirty="0" err="1"/>
              <a:t>SOMtoday</a:t>
            </a:r>
            <a:endParaRPr lang="nl-NL" sz="5400" dirty="0"/>
          </a:p>
          <a:p>
            <a:pPr marL="685800" indent="-685800" fontAlgn="base">
              <a:lnSpc>
                <a:spcPct val="100000"/>
              </a:lnSpc>
              <a:buFontTx/>
              <a:buChar char="-"/>
            </a:pPr>
            <a:r>
              <a:rPr lang="nl-NL" sz="5400" dirty="0"/>
              <a:t>Volgende fase: schooldocumenten en praktische zaken </a:t>
            </a:r>
            <a:br>
              <a:rPr lang="nl-NL" sz="5400" dirty="0"/>
            </a:br>
            <a:endParaRPr lang="nl-NL" sz="5400" dirty="0"/>
          </a:p>
          <a:p>
            <a:pPr marL="685800" indent="-685800" fontAlgn="base">
              <a:lnSpc>
                <a:spcPct val="100000"/>
              </a:lnSpc>
              <a:buFontTx/>
              <a:buChar char="-"/>
            </a:pPr>
            <a:r>
              <a:rPr lang="nl-NL" sz="5400" dirty="0"/>
              <a:t>Te vinden via het vliegtuig-icoontje in de </a:t>
            </a:r>
            <a:r>
              <a:rPr lang="nl-NL" sz="5400" dirty="0" err="1"/>
              <a:t>SOMtoday</a:t>
            </a:r>
            <a:r>
              <a:rPr lang="nl-NL" sz="5400" dirty="0"/>
              <a:t>-app</a:t>
            </a:r>
          </a:p>
          <a:p>
            <a:pPr fontAlgn="base">
              <a:lnSpc>
                <a:spcPct val="100000"/>
              </a:lnSpc>
            </a:pPr>
            <a:r>
              <a:rPr lang="nl-NL" sz="5400" dirty="0"/>
              <a:t>- U ontvangt een melding zodra er nieuwe informatie klaarstaat</a:t>
            </a:r>
          </a:p>
          <a:p>
            <a:pPr fontAlgn="base">
              <a:lnSpc>
                <a:spcPct val="100000"/>
              </a:lnSpc>
            </a:pPr>
            <a:br>
              <a:rPr lang="nl-NL" sz="5400" dirty="0"/>
            </a:br>
            <a:r>
              <a:rPr lang="nl-NL" sz="5400" dirty="0"/>
              <a:t>We houden u steeds op de hoogte bij nieuwe stappen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D9AC991-B14D-974A-245C-F280B80EF2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25835" y="6540485"/>
            <a:ext cx="2248214" cy="2353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00794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Inhoud!"/>
          <p:cNvSpPr txBox="1"/>
          <p:nvPr/>
        </p:nvSpPr>
        <p:spPr>
          <a:xfrm>
            <a:off x="2252334" y="300442"/>
            <a:ext cx="6851235" cy="2470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nl-NL" dirty="0"/>
              <a:t>Agenda</a:t>
            </a:r>
            <a:endParaRPr dirty="0"/>
          </a:p>
        </p:txBody>
      </p:sp>
      <p:sp>
        <p:nvSpPr>
          <p:cNvPr id="177" name="Línea"/>
          <p:cNvSpPr/>
          <p:nvPr/>
        </p:nvSpPr>
        <p:spPr>
          <a:xfrm>
            <a:off x="2366129" y="2659156"/>
            <a:ext cx="18690591" cy="1"/>
          </a:xfrm>
          <a:prstGeom prst="line">
            <a:avLst/>
          </a:prstGeom>
          <a:ln w="190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78" name="Línea"/>
          <p:cNvSpPr/>
          <p:nvPr/>
        </p:nvSpPr>
        <p:spPr>
          <a:xfrm>
            <a:off x="2366129" y="4266094"/>
            <a:ext cx="18690591" cy="1"/>
          </a:xfrm>
          <a:prstGeom prst="line">
            <a:avLst/>
          </a:prstGeom>
          <a:ln w="190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79" name="Línea"/>
          <p:cNvSpPr/>
          <p:nvPr/>
        </p:nvSpPr>
        <p:spPr>
          <a:xfrm>
            <a:off x="2366129" y="5926739"/>
            <a:ext cx="18690593" cy="1"/>
          </a:xfrm>
          <a:prstGeom prst="line">
            <a:avLst/>
          </a:prstGeom>
          <a:ln w="190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80" name="Línea"/>
          <p:cNvSpPr/>
          <p:nvPr/>
        </p:nvSpPr>
        <p:spPr>
          <a:xfrm>
            <a:off x="2366129" y="7587384"/>
            <a:ext cx="18690591" cy="1"/>
          </a:xfrm>
          <a:prstGeom prst="line">
            <a:avLst/>
          </a:prstGeom>
          <a:ln w="190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81" name="1 – Start"/>
          <p:cNvSpPr txBox="1"/>
          <p:nvPr/>
        </p:nvSpPr>
        <p:spPr>
          <a:xfrm>
            <a:off x="2341234" y="3069940"/>
            <a:ext cx="16196742" cy="1002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r>
              <a:rPr lang="nl-NL" dirty="0"/>
              <a:t>1 – Programma van Toetsing en Afsluiting (PTA)</a:t>
            </a:r>
          </a:p>
        </p:txBody>
      </p:sp>
      <p:sp>
        <p:nvSpPr>
          <p:cNvPr id="182" name="2 – Midden"/>
          <p:cNvSpPr txBox="1"/>
          <p:nvPr/>
        </p:nvSpPr>
        <p:spPr>
          <a:xfrm>
            <a:off x="2341234" y="4680730"/>
            <a:ext cx="6450484" cy="1002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r>
              <a:rPr lang="en-US" dirty="0"/>
              <a:t>2 – </a:t>
            </a:r>
            <a:r>
              <a:rPr lang="en-US" dirty="0" err="1"/>
              <a:t>Schoolse</a:t>
            </a:r>
            <a:r>
              <a:rPr lang="en-US" dirty="0"/>
              <a:t> </a:t>
            </a:r>
            <a:r>
              <a:rPr lang="en-US" dirty="0" err="1"/>
              <a:t>zaken</a:t>
            </a:r>
            <a:endParaRPr lang="en-US" dirty="0"/>
          </a:p>
        </p:txBody>
      </p:sp>
      <p:sp>
        <p:nvSpPr>
          <p:cNvPr id="183" name="3 – Slot"/>
          <p:cNvSpPr txBox="1"/>
          <p:nvPr/>
        </p:nvSpPr>
        <p:spPr>
          <a:xfrm>
            <a:off x="2341234" y="6291520"/>
            <a:ext cx="14058336" cy="1002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r>
              <a:rPr lang="nl-NL" dirty="0"/>
              <a:t>3 – Activiteiten gedurende het schooljaar</a:t>
            </a:r>
          </a:p>
        </p:txBody>
      </p:sp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Línea">
            <a:extLst>
              <a:ext uri="{FF2B5EF4-FFF2-40B4-BE49-F238E27FC236}">
                <a16:creationId xmlns:a16="http://schemas.microsoft.com/office/drawing/2014/main" id="{49F591ED-D9D9-BA0B-228D-F37A156A1EF9}"/>
              </a:ext>
            </a:extLst>
          </p:cNvPr>
          <p:cNvSpPr/>
          <p:nvPr/>
        </p:nvSpPr>
        <p:spPr>
          <a:xfrm>
            <a:off x="2369241" y="9102047"/>
            <a:ext cx="18690591" cy="1"/>
          </a:xfrm>
          <a:prstGeom prst="line">
            <a:avLst/>
          </a:prstGeom>
          <a:ln w="190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3" name="3 – Slot">
            <a:extLst>
              <a:ext uri="{FF2B5EF4-FFF2-40B4-BE49-F238E27FC236}">
                <a16:creationId xmlns:a16="http://schemas.microsoft.com/office/drawing/2014/main" id="{905903D5-FFFF-2089-C794-48C0C6EC4732}"/>
              </a:ext>
            </a:extLst>
          </p:cNvPr>
          <p:cNvSpPr txBox="1"/>
          <p:nvPr/>
        </p:nvSpPr>
        <p:spPr>
          <a:xfrm>
            <a:off x="2344346" y="7806183"/>
            <a:ext cx="4970913" cy="1002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r>
              <a:rPr lang="nl-NL" dirty="0"/>
              <a:t>4 – Mentoraat</a:t>
            </a:r>
          </a:p>
        </p:txBody>
      </p:sp>
      <p:sp>
        <p:nvSpPr>
          <p:cNvPr id="4" name="Línea">
            <a:extLst>
              <a:ext uri="{FF2B5EF4-FFF2-40B4-BE49-F238E27FC236}">
                <a16:creationId xmlns:a16="http://schemas.microsoft.com/office/drawing/2014/main" id="{3009A431-4C6E-C9D9-14BF-8710386A938D}"/>
              </a:ext>
            </a:extLst>
          </p:cNvPr>
          <p:cNvSpPr/>
          <p:nvPr/>
        </p:nvSpPr>
        <p:spPr>
          <a:xfrm>
            <a:off x="2372353" y="10616714"/>
            <a:ext cx="18690591" cy="1"/>
          </a:xfrm>
          <a:prstGeom prst="line">
            <a:avLst/>
          </a:prstGeom>
          <a:ln w="190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5" name="3 – Slot">
            <a:extLst>
              <a:ext uri="{FF2B5EF4-FFF2-40B4-BE49-F238E27FC236}">
                <a16:creationId xmlns:a16="http://schemas.microsoft.com/office/drawing/2014/main" id="{3533DC74-CB2B-E215-F85D-7E02086114DE}"/>
              </a:ext>
            </a:extLst>
          </p:cNvPr>
          <p:cNvSpPr txBox="1"/>
          <p:nvPr/>
        </p:nvSpPr>
        <p:spPr>
          <a:xfrm>
            <a:off x="2347458" y="9320850"/>
            <a:ext cx="10956526" cy="1002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r>
              <a:rPr lang="nl-NL" dirty="0"/>
              <a:t>5</a:t>
            </a:r>
            <a:r>
              <a:rPr dirty="0"/>
              <a:t> – </a:t>
            </a:r>
            <a:r>
              <a:rPr lang="nl-NL" dirty="0"/>
              <a:t>Informatie en communicatie</a:t>
            </a:r>
            <a:endParaRPr dirty="0"/>
          </a:p>
        </p:txBody>
      </p:sp>
      <p:sp>
        <p:nvSpPr>
          <p:cNvPr id="10" name="Línea">
            <a:extLst>
              <a:ext uri="{FF2B5EF4-FFF2-40B4-BE49-F238E27FC236}">
                <a16:creationId xmlns:a16="http://schemas.microsoft.com/office/drawing/2014/main" id="{9FDE610E-66F0-495E-A136-6164EA7AB16D}"/>
              </a:ext>
            </a:extLst>
          </p:cNvPr>
          <p:cNvSpPr/>
          <p:nvPr/>
        </p:nvSpPr>
        <p:spPr>
          <a:xfrm>
            <a:off x="2375465" y="12094056"/>
            <a:ext cx="18690591" cy="1"/>
          </a:xfrm>
          <a:prstGeom prst="line">
            <a:avLst/>
          </a:prstGeom>
          <a:ln w="190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1" name="3 – Slot">
            <a:extLst>
              <a:ext uri="{FF2B5EF4-FFF2-40B4-BE49-F238E27FC236}">
                <a16:creationId xmlns:a16="http://schemas.microsoft.com/office/drawing/2014/main" id="{E5C4BA61-2EF9-302F-E3D5-C59CE4140DCA}"/>
              </a:ext>
            </a:extLst>
          </p:cNvPr>
          <p:cNvSpPr txBox="1"/>
          <p:nvPr/>
        </p:nvSpPr>
        <p:spPr>
          <a:xfrm>
            <a:off x="2350570" y="10798192"/>
            <a:ext cx="3916137" cy="1002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r>
              <a:rPr lang="nl-NL" dirty="0"/>
              <a:t>6 – Vragen </a:t>
            </a:r>
            <a:endParaRPr dirty="0"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8E74F-2313-553C-E536-6E48B8ADC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>
            <a:extLst>
              <a:ext uri="{FF2B5EF4-FFF2-40B4-BE49-F238E27FC236}">
                <a16:creationId xmlns:a16="http://schemas.microsoft.com/office/drawing/2014/main" id="{354EA25C-ADBF-C36D-695A-97A5A74EE3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pic>
        <p:nvPicPr>
          <p:cNvPr id="185" name="Line_Colors.png" descr="Line_Colors.png">
            <a:extLst>
              <a:ext uri="{FF2B5EF4-FFF2-40B4-BE49-F238E27FC236}">
                <a16:creationId xmlns:a16="http://schemas.microsoft.com/office/drawing/2014/main" id="{036E3682-DDCA-4B0D-33A0-AFCDE3106F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Inhoud!">
            <a:extLst>
              <a:ext uri="{FF2B5EF4-FFF2-40B4-BE49-F238E27FC236}">
                <a16:creationId xmlns:a16="http://schemas.microsoft.com/office/drawing/2014/main" id="{C321B146-81D8-29F0-3E3C-97CCB148078E}"/>
              </a:ext>
            </a:extLst>
          </p:cNvPr>
          <p:cNvSpPr txBox="1"/>
          <p:nvPr/>
        </p:nvSpPr>
        <p:spPr>
          <a:xfrm>
            <a:off x="2252334" y="519121"/>
            <a:ext cx="7747314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en-US" sz="9900" b="1" dirty="0" err="1"/>
              <a:t>Communicatie</a:t>
            </a:r>
            <a:endParaRPr lang="en-US" sz="9900" b="1" dirty="0"/>
          </a:p>
        </p:txBody>
      </p:sp>
      <p:sp>
        <p:nvSpPr>
          <p:cNvPr id="4" name="1 – Start">
            <a:extLst>
              <a:ext uri="{FF2B5EF4-FFF2-40B4-BE49-F238E27FC236}">
                <a16:creationId xmlns:a16="http://schemas.microsoft.com/office/drawing/2014/main" id="{B8C5AF5D-D326-A32D-6DF8-BB4B112B998F}"/>
              </a:ext>
            </a:extLst>
          </p:cNvPr>
          <p:cNvSpPr txBox="1"/>
          <p:nvPr/>
        </p:nvSpPr>
        <p:spPr>
          <a:xfrm>
            <a:off x="2252334" y="1933341"/>
            <a:ext cx="21103021" cy="11859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857250" indent="-857250">
              <a:buFontTx/>
              <a:buChar char="-"/>
            </a:pPr>
            <a:r>
              <a:rPr lang="nl-NL" sz="5400" dirty="0">
                <a:solidFill>
                  <a:schemeClr val="tx1"/>
                </a:solidFill>
              </a:rPr>
              <a:t>Schoolsite</a:t>
            </a:r>
            <a:br>
              <a:rPr lang="nl-NL" sz="5400" dirty="0">
                <a:solidFill>
                  <a:schemeClr val="tx1"/>
                </a:solidFill>
              </a:rPr>
            </a:br>
            <a:r>
              <a:rPr lang="nl-NL" sz="5400" dirty="0">
                <a:solidFill>
                  <a:schemeClr val="tx1"/>
                </a:solidFill>
              </a:rPr>
              <a:t>	</a:t>
            </a:r>
            <a:r>
              <a:rPr lang="nl-NL" sz="4400" dirty="0">
                <a:solidFill>
                  <a:schemeClr val="tx1"/>
                </a:solidFill>
              </a:rPr>
              <a:t>- Schoolgids</a:t>
            </a:r>
            <a:br>
              <a:rPr lang="nl-NL" sz="4400" dirty="0">
                <a:solidFill>
                  <a:schemeClr val="tx1"/>
                </a:solidFill>
              </a:rPr>
            </a:br>
            <a:r>
              <a:rPr lang="nl-NL" sz="4400" dirty="0">
                <a:solidFill>
                  <a:schemeClr val="tx1"/>
                </a:solidFill>
              </a:rPr>
              <a:t>	- Belangrijke data</a:t>
            </a:r>
          </a:p>
          <a:p>
            <a:pPr marL="857250" indent="-857250">
              <a:buFontTx/>
              <a:buChar char="-"/>
            </a:pPr>
            <a:r>
              <a:rPr lang="nl-NL" sz="5400" dirty="0">
                <a:solidFill>
                  <a:schemeClr val="tx1"/>
                </a:solidFill>
              </a:rPr>
              <a:t>SOM</a:t>
            </a:r>
            <a:br>
              <a:rPr lang="nl-NL" sz="5400" dirty="0">
                <a:solidFill>
                  <a:schemeClr val="tx1"/>
                </a:solidFill>
              </a:rPr>
            </a:br>
            <a:r>
              <a:rPr lang="nl-NL" sz="5400" dirty="0">
                <a:solidFill>
                  <a:schemeClr val="tx1"/>
                </a:solidFill>
              </a:rPr>
              <a:t> 	</a:t>
            </a:r>
            <a:r>
              <a:rPr lang="nl-NL" sz="4400" dirty="0">
                <a:solidFill>
                  <a:schemeClr val="tx1"/>
                </a:solidFill>
              </a:rPr>
              <a:t>- Cijfers</a:t>
            </a:r>
            <a:br>
              <a:rPr lang="nl-NL" sz="4400" dirty="0">
                <a:solidFill>
                  <a:schemeClr val="tx1"/>
                </a:solidFill>
              </a:rPr>
            </a:br>
            <a:r>
              <a:rPr lang="nl-NL" sz="4400" dirty="0">
                <a:solidFill>
                  <a:schemeClr val="tx1"/>
                </a:solidFill>
              </a:rPr>
              <a:t> 	- Contact leerling - docent</a:t>
            </a:r>
          </a:p>
          <a:p>
            <a:pPr marL="857250" indent="-857250">
              <a:buFontTx/>
              <a:buChar char="-"/>
            </a:pPr>
            <a:r>
              <a:rPr lang="nl-NL" sz="5400" dirty="0">
                <a:solidFill>
                  <a:schemeClr val="tx1"/>
                </a:solidFill>
              </a:rPr>
              <a:t>Zermelo</a:t>
            </a:r>
            <a:br>
              <a:rPr lang="nl-NL" sz="5400" dirty="0">
                <a:solidFill>
                  <a:schemeClr val="tx1"/>
                </a:solidFill>
              </a:rPr>
            </a:br>
            <a:r>
              <a:rPr lang="nl-NL" sz="5400" dirty="0">
                <a:solidFill>
                  <a:schemeClr val="tx1"/>
                </a:solidFill>
              </a:rPr>
              <a:t>	</a:t>
            </a:r>
            <a:r>
              <a:rPr lang="nl-NL" sz="4400" dirty="0">
                <a:solidFill>
                  <a:schemeClr val="tx1"/>
                </a:solidFill>
              </a:rPr>
              <a:t>- Rooster(wijzigingen) </a:t>
            </a:r>
            <a:endParaRPr lang="nl-NL" sz="5400" dirty="0">
              <a:solidFill>
                <a:schemeClr val="tx1"/>
              </a:solidFill>
            </a:endParaRPr>
          </a:p>
          <a:p>
            <a:pPr marL="857250" indent="-857250">
              <a:buFontTx/>
              <a:buChar char="-"/>
            </a:pPr>
            <a:r>
              <a:rPr lang="nl-NL" sz="5400" dirty="0">
                <a:solidFill>
                  <a:schemeClr val="tx1"/>
                </a:solidFill>
              </a:rPr>
              <a:t>Mail </a:t>
            </a:r>
            <a:br>
              <a:rPr lang="nl-NL" sz="5400" dirty="0">
                <a:solidFill>
                  <a:schemeClr val="tx1"/>
                </a:solidFill>
              </a:rPr>
            </a:br>
            <a:r>
              <a:rPr lang="nl-NL" sz="5400" dirty="0">
                <a:solidFill>
                  <a:schemeClr val="tx1"/>
                </a:solidFill>
              </a:rPr>
              <a:t> </a:t>
            </a:r>
            <a:r>
              <a:rPr lang="nl-NL" sz="4400" dirty="0">
                <a:solidFill>
                  <a:schemeClr val="tx1"/>
                </a:solidFill>
              </a:rPr>
              <a:t>	- </a:t>
            </a:r>
            <a:r>
              <a:rPr lang="nl-NL" sz="44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voornaam.achternaam@janvanbrabant.nl</a:t>
            </a:r>
            <a:br>
              <a:rPr lang="nl-NL" sz="4400" dirty="0">
                <a:solidFill>
                  <a:schemeClr val="tx1"/>
                </a:solidFill>
              </a:rPr>
            </a:br>
            <a:r>
              <a:rPr lang="nl-NL" sz="4400" dirty="0">
                <a:solidFill>
                  <a:schemeClr val="tx1"/>
                </a:solidFill>
              </a:rPr>
              <a:t> 	- Contact ouders/leerlingen – docent</a:t>
            </a:r>
          </a:p>
          <a:p>
            <a:pPr marL="857250" indent="-857250">
              <a:buFontTx/>
              <a:buChar char="-"/>
            </a:pPr>
            <a:r>
              <a:rPr lang="nl-NL" sz="5400" dirty="0">
                <a:solidFill>
                  <a:schemeClr val="tx1"/>
                </a:solidFill>
              </a:rPr>
              <a:t>Ouderbetrokkenheid </a:t>
            </a:r>
            <a:br>
              <a:rPr lang="nl-NL" sz="5400" dirty="0">
                <a:solidFill>
                  <a:schemeClr val="tx1"/>
                </a:solidFill>
              </a:rPr>
            </a:br>
            <a:r>
              <a:rPr lang="nl-NL" sz="5400" dirty="0">
                <a:solidFill>
                  <a:schemeClr val="tx1"/>
                </a:solidFill>
              </a:rPr>
              <a:t> </a:t>
            </a:r>
            <a:r>
              <a:rPr lang="nl-NL" sz="4400" dirty="0">
                <a:solidFill>
                  <a:schemeClr val="tx1"/>
                </a:solidFill>
              </a:rPr>
              <a:t>	- Thema-avonden waar ouders uitgenodigd worden om mee te praten en denken over ons onderwijs en onze school. 7 oktober 2025: eerste avond </a:t>
            </a:r>
            <a:br>
              <a:rPr lang="nl-NL" sz="4400" dirty="0">
                <a:solidFill>
                  <a:schemeClr val="tx1"/>
                </a:solidFill>
              </a:rPr>
            </a:br>
            <a:endParaRPr lang="nl-NL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941593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Rectángulo"/>
          <p:cNvSpPr/>
          <p:nvPr/>
        </p:nvSpPr>
        <p:spPr>
          <a:xfrm>
            <a:off x="9091463" y="-90339"/>
            <a:ext cx="15374790" cy="13896678"/>
          </a:xfrm>
          <a:prstGeom prst="rect">
            <a:avLst/>
          </a:prstGeom>
          <a:solidFill>
            <a:srgbClr val="55B0A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>
                    <a:lumOff val="-24499"/>
                  </a:schemeClr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endParaRPr/>
          </a:p>
        </p:txBody>
      </p:sp>
      <p:sp>
        <p:nvSpPr>
          <p:cNvPr id="200" name="Lorem…"/>
          <p:cNvSpPr txBox="1"/>
          <p:nvPr/>
        </p:nvSpPr>
        <p:spPr>
          <a:xfrm>
            <a:off x="9314964" y="1381394"/>
            <a:ext cx="8677055" cy="23451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sz="9900" b="1" dirty="0"/>
              <a:t>Belangrijke data</a:t>
            </a:r>
          </a:p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sz="9900" b="1" dirty="0"/>
              <a:t>2025 - 2026</a:t>
            </a:r>
            <a:endParaRPr sz="9900" b="1" dirty="0"/>
          </a:p>
        </p:txBody>
      </p:sp>
      <p:pic>
        <p:nvPicPr>
          <p:cNvPr id="202" name="Delta_Logo_B.png" descr="Delta_Logo_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34436" y="70824"/>
            <a:ext cx="3898213" cy="227121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3" name="Line_Over_Green.png" descr="Line_Over_Gre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99359" y="3649088"/>
            <a:ext cx="15374789" cy="9638564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1 – Start">
            <a:extLst>
              <a:ext uri="{FF2B5EF4-FFF2-40B4-BE49-F238E27FC236}">
                <a16:creationId xmlns:a16="http://schemas.microsoft.com/office/drawing/2014/main" id="{ADD2351B-1216-CA50-F6EB-9D987D54C5E1}"/>
              </a:ext>
            </a:extLst>
          </p:cNvPr>
          <p:cNvSpPr txBox="1"/>
          <p:nvPr/>
        </p:nvSpPr>
        <p:spPr>
          <a:xfrm>
            <a:off x="317242" y="4458003"/>
            <a:ext cx="8285582" cy="55040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r>
              <a:rPr lang="nl-NL" b="1" dirty="0">
                <a:solidFill>
                  <a:schemeClr val="tx1"/>
                </a:solidFill>
              </a:rPr>
              <a:t>Te vinden op onze website:</a:t>
            </a:r>
            <a:br>
              <a:rPr lang="nl-NL" b="1" dirty="0">
                <a:solidFill>
                  <a:schemeClr val="tx1"/>
                </a:solidFill>
              </a:rPr>
            </a:br>
            <a:br>
              <a:rPr lang="nl-NL" b="1" dirty="0">
                <a:solidFill>
                  <a:schemeClr val="tx1"/>
                </a:solidFill>
              </a:rPr>
            </a:br>
            <a:r>
              <a:rPr lang="nl-NL" b="1" dirty="0">
                <a:solidFill>
                  <a:schemeClr val="tx1"/>
                </a:solidFill>
                <a:hlinkClick r:id="rId5"/>
              </a:rPr>
              <a:t>https://deltavmbo.nl/schoolgids/vrije-dagen/</a:t>
            </a:r>
            <a:r>
              <a:rPr lang="nl-NL" b="1" dirty="0">
                <a:solidFill>
                  <a:schemeClr val="tx1"/>
                </a:solidFill>
              </a:rPr>
              <a:t> </a:t>
            </a:r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21110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0888" y="1299948"/>
            <a:ext cx="8135739" cy="4740122"/>
          </a:xfrm>
          <a:prstGeom prst="rect">
            <a:avLst/>
          </a:prstGeom>
          <a:ln w="12700">
            <a:miter lim="400000"/>
          </a:ln>
        </p:spPr>
      </p:pic>
      <p:pic>
        <p:nvPicPr>
          <p:cNvPr id="172" name="Sin título-1.png" descr="Sin título-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19829" y="6485894"/>
            <a:ext cx="25130437" cy="5685762"/>
          </a:xfrm>
          <a:prstGeom prst="rect">
            <a:avLst/>
          </a:prstGeom>
          <a:ln w="12700">
            <a:miter lim="400000"/>
          </a:ln>
        </p:spPr>
      </p:pic>
      <p:sp>
        <p:nvSpPr>
          <p:cNvPr id="173" name="www.loremipsum.com"/>
          <p:cNvSpPr txBox="1"/>
          <p:nvPr/>
        </p:nvSpPr>
        <p:spPr>
          <a:xfrm>
            <a:off x="10042387" y="12743125"/>
            <a:ext cx="4299255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1500">
                <a:latin typeface="Gilroy-Medium"/>
                <a:ea typeface="Gilroy-Medium"/>
                <a:cs typeface="Gilroy-Medium"/>
                <a:sym typeface="Gilroy-Medium"/>
              </a:defRPr>
            </a:lvl1pPr>
          </a:lstStyle>
          <a:p>
            <a:r>
              <a:rPr lang="nl-NL" sz="3200" b="1" dirty="0"/>
              <a:t>Bedankt voor uw komst!</a:t>
            </a:r>
          </a:p>
        </p:txBody>
      </p:sp>
      <p:sp>
        <p:nvSpPr>
          <p:cNvPr id="2" name="www.loremipsum.com">
            <a:extLst>
              <a:ext uri="{FF2B5EF4-FFF2-40B4-BE49-F238E27FC236}">
                <a16:creationId xmlns:a16="http://schemas.microsoft.com/office/drawing/2014/main" id="{1AC0F0C9-117A-D391-07BB-37F195CC0EED}"/>
              </a:ext>
            </a:extLst>
          </p:cNvPr>
          <p:cNvSpPr txBox="1"/>
          <p:nvPr/>
        </p:nvSpPr>
        <p:spPr>
          <a:xfrm>
            <a:off x="8536280" y="6058240"/>
            <a:ext cx="7317709" cy="9335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1500">
                <a:latin typeface="Gilroy-Medium"/>
                <a:ea typeface="Gilroy-Medium"/>
                <a:cs typeface="Gilroy-Medium"/>
                <a:sym typeface="Gilroy-Medium"/>
              </a:defRPr>
            </a:lvl1pPr>
          </a:lstStyle>
          <a:p>
            <a:r>
              <a:rPr lang="nl-NL" sz="6000" b="1" dirty="0"/>
              <a:t>Vragen/opmerkingen?</a:t>
            </a:r>
          </a:p>
        </p:txBody>
      </p:sp>
    </p:spTree>
    <p:extLst>
      <p:ext uri="{BB962C8B-B14F-4D97-AF65-F5344CB8AC3E}">
        <p14:creationId xmlns:p14="http://schemas.microsoft.com/office/powerpoint/2010/main" val="655016650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8740" y="3098140"/>
            <a:ext cx="12906520" cy="751972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Inhoud!"/>
          <p:cNvSpPr txBox="1"/>
          <p:nvPr/>
        </p:nvSpPr>
        <p:spPr>
          <a:xfrm>
            <a:off x="2252334" y="799040"/>
            <a:ext cx="2176878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nl-NL" sz="9900" b="1" dirty="0"/>
              <a:t>PTA</a:t>
            </a:r>
            <a:endParaRPr sz="9900" b="1" dirty="0"/>
          </a:p>
        </p:txBody>
      </p:sp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1 – Start">
            <a:extLst>
              <a:ext uri="{FF2B5EF4-FFF2-40B4-BE49-F238E27FC236}">
                <a16:creationId xmlns:a16="http://schemas.microsoft.com/office/drawing/2014/main" id="{D8D53778-FDDC-1BE9-F9EF-2C999AA714CA}"/>
              </a:ext>
            </a:extLst>
          </p:cNvPr>
          <p:cNvSpPr txBox="1"/>
          <p:nvPr/>
        </p:nvSpPr>
        <p:spPr>
          <a:xfrm>
            <a:off x="2252334" y="2916799"/>
            <a:ext cx="15143569" cy="85864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r>
              <a:rPr lang="nl-NL" dirty="0">
                <a:solidFill>
                  <a:schemeClr val="tx1"/>
                </a:solidFill>
              </a:rPr>
              <a:t>Programma van Toetsing en Afsluiting (PTA)</a:t>
            </a:r>
          </a:p>
          <a:p>
            <a:endParaRPr lang="nl-NL" dirty="0">
              <a:solidFill>
                <a:schemeClr val="tx1"/>
              </a:solidFill>
            </a:endParaRPr>
          </a:p>
          <a:p>
            <a:pPr marL="857250" indent="-857250"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Start van de examenperiode </a:t>
            </a:r>
          </a:p>
          <a:p>
            <a:pPr marL="857250" indent="-857250"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PTA door examensecretaris</a:t>
            </a:r>
          </a:p>
          <a:p>
            <a:r>
              <a:rPr lang="nl-NL" sz="4400" dirty="0">
                <a:solidFill>
                  <a:schemeClr val="tx1"/>
                </a:solidFill>
              </a:rPr>
              <a:t>	- (Dhr. Flieger deelt dit 15 en 16 september uit)</a:t>
            </a:r>
          </a:p>
          <a:p>
            <a:pPr marL="857250" indent="-857250"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(PTA)toetsen</a:t>
            </a:r>
          </a:p>
          <a:p>
            <a:pPr lvl="4" indent="0"/>
            <a:r>
              <a:rPr lang="nl-NL" dirty="0">
                <a:solidFill>
                  <a:schemeClr val="tx1"/>
                </a:solidFill>
              </a:rPr>
              <a:t>	- </a:t>
            </a:r>
            <a:r>
              <a:rPr lang="nl-NL" dirty="0">
                <a:solidFill>
                  <a:schemeClr val="tx1"/>
                </a:solidFill>
                <a:latin typeface="Gilroy-Regular" panose="00000500000000000000" pitchFamily="2" charset="0"/>
              </a:rPr>
              <a:t>Wat, waar, wanneer, weging</a:t>
            </a:r>
          </a:p>
          <a:p>
            <a:pPr lvl="4" indent="0"/>
            <a:r>
              <a:rPr lang="nl-NL" dirty="0">
                <a:solidFill>
                  <a:schemeClr val="tx1"/>
                </a:solidFill>
                <a:latin typeface="Gilroy-Regular" panose="00000500000000000000" pitchFamily="2" charset="0"/>
              </a:rPr>
              <a:t>	- Gemiste toetsen moeten ingehaald worden (5 dagen)</a:t>
            </a:r>
          </a:p>
        </p:txBody>
      </p:sp>
    </p:spTree>
    <p:extLst>
      <p:ext uri="{BB962C8B-B14F-4D97-AF65-F5344CB8AC3E}">
        <p14:creationId xmlns:p14="http://schemas.microsoft.com/office/powerpoint/2010/main" val="401923173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Rectángulo"/>
          <p:cNvSpPr/>
          <p:nvPr/>
        </p:nvSpPr>
        <p:spPr>
          <a:xfrm>
            <a:off x="9091463" y="-90339"/>
            <a:ext cx="15374790" cy="13896678"/>
          </a:xfrm>
          <a:prstGeom prst="rect">
            <a:avLst/>
          </a:prstGeom>
          <a:solidFill>
            <a:srgbClr val="ABD4D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>
                    <a:lumOff val="-24499"/>
                  </a:schemeClr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endParaRPr/>
          </a:p>
        </p:txBody>
      </p:sp>
      <p:sp>
        <p:nvSpPr>
          <p:cNvPr id="194" name="Lorem…"/>
          <p:cNvSpPr txBox="1"/>
          <p:nvPr/>
        </p:nvSpPr>
        <p:spPr>
          <a:xfrm>
            <a:off x="1290637" y="4047270"/>
            <a:ext cx="5956759" cy="28533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b="1" dirty="0"/>
              <a:t>Schoolse</a:t>
            </a:r>
          </a:p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b="1" dirty="0"/>
              <a:t>zaken</a:t>
            </a:r>
            <a:endParaRPr b="1" dirty="0"/>
          </a:p>
        </p:txBody>
      </p:sp>
      <p:sp>
        <p:nvSpPr>
          <p:cNvPr id="195" name="Lorem ipsum dolor met…"/>
          <p:cNvSpPr txBox="1"/>
          <p:nvPr/>
        </p:nvSpPr>
        <p:spPr>
          <a:xfrm>
            <a:off x="1319021" y="8253134"/>
            <a:ext cx="3247684" cy="14012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70000"/>
              </a:lnSpc>
              <a:defRPr sz="4500">
                <a:latin typeface="Gilroy-Regular"/>
                <a:ea typeface="Gilroy-Regular"/>
                <a:cs typeface="Gilroy-Regular"/>
                <a:sym typeface="Gilroy-Regular"/>
              </a:defRPr>
            </a:pPr>
            <a:r>
              <a:rPr lang="nl-NL" dirty="0"/>
              <a:t>Leerjaar 3</a:t>
            </a:r>
          </a:p>
          <a:p>
            <a:pPr>
              <a:lnSpc>
                <a:spcPct val="70000"/>
              </a:lnSpc>
              <a:defRPr sz="4500">
                <a:latin typeface="Gilroy-Regular"/>
                <a:ea typeface="Gilroy-Regular"/>
                <a:cs typeface="Gilroy-Regular"/>
                <a:sym typeface="Gilroy-Regular"/>
              </a:defRPr>
            </a:pPr>
            <a:r>
              <a:rPr lang="nl-NL" dirty="0"/>
              <a:t>2025 - 2026</a:t>
            </a:r>
            <a:endParaRPr dirty="0"/>
          </a:p>
        </p:txBody>
      </p:sp>
      <p:pic>
        <p:nvPicPr>
          <p:cNvPr id="196" name="Delta_Logo_B.png" descr="Delta_Logo_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4436" y="70824"/>
            <a:ext cx="3898213" cy="22712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97" name="Line_Over_Blue.png" descr="Line_Over_Blu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3813" y="2766806"/>
            <a:ext cx="15390090" cy="1036678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FA096C-00B8-06AA-C35C-B83276D92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>
            <a:extLst>
              <a:ext uri="{FF2B5EF4-FFF2-40B4-BE49-F238E27FC236}">
                <a16:creationId xmlns:a16="http://schemas.microsoft.com/office/drawing/2014/main" id="{FD53CF2B-71E4-6B4E-A4D6-4CBB7C2343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Inhoud!">
            <a:extLst>
              <a:ext uri="{FF2B5EF4-FFF2-40B4-BE49-F238E27FC236}">
                <a16:creationId xmlns:a16="http://schemas.microsoft.com/office/drawing/2014/main" id="{0061E948-D2DF-5260-F662-9C2E0B8DC909}"/>
              </a:ext>
            </a:extLst>
          </p:cNvPr>
          <p:cNvSpPr txBox="1"/>
          <p:nvPr/>
        </p:nvSpPr>
        <p:spPr>
          <a:xfrm>
            <a:off x="2252334" y="799040"/>
            <a:ext cx="15571570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nl-NL" sz="9900" b="1" dirty="0"/>
              <a:t>Kernwaarden en normgedrag</a:t>
            </a:r>
            <a:endParaRPr sz="9900" b="1" dirty="0"/>
          </a:p>
        </p:txBody>
      </p:sp>
      <p:pic>
        <p:nvPicPr>
          <p:cNvPr id="185" name="Line_Colors.png" descr="Line_Colors.png">
            <a:extLst>
              <a:ext uri="{FF2B5EF4-FFF2-40B4-BE49-F238E27FC236}">
                <a16:creationId xmlns:a16="http://schemas.microsoft.com/office/drawing/2014/main" id="{ACD588A0-CA52-03B7-0E16-54514D2391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Afbeelding 1" descr="Afbeelding met tekst, logo, Graphics, cirkel&#10;&#10;Door AI gegenereerde inhoud is mogelijk onjuist.">
            <a:extLst>
              <a:ext uri="{FF2B5EF4-FFF2-40B4-BE49-F238E27FC236}">
                <a16:creationId xmlns:a16="http://schemas.microsoft.com/office/drawing/2014/main" id="{6E7E9F08-B1F5-0EDD-24FF-5B3FAFAAC00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08"/>
          <a:stretch/>
        </p:blipFill>
        <p:spPr bwMode="auto">
          <a:xfrm>
            <a:off x="1925320" y="2332274"/>
            <a:ext cx="10647680" cy="1073919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Afbeelding 2" descr="Afbeelding met tekst, schermopname, Lettertype, ontwerp&#10;&#10;Door AI gegenereerde inhoud is mogelijk onjuist.">
            <a:extLst>
              <a:ext uri="{FF2B5EF4-FFF2-40B4-BE49-F238E27FC236}">
                <a16:creationId xmlns:a16="http://schemas.microsoft.com/office/drawing/2014/main" id="{E52669DA-0882-B917-1A10-FCFA2AA1C6C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2"/>
          <a:stretch/>
        </p:blipFill>
        <p:spPr bwMode="auto">
          <a:xfrm>
            <a:off x="14266085" y="2244642"/>
            <a:ext cx="8192595" cy="1091445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40750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Inhoud!"/>
          <p:cNvSpPr txBox="1"/>
          <p:nvPr/>
        </p:nvSpPr>
        <p:spPr>
          <a:xfrm>
            <a:off x="2252334" y="799040"/>
            <a:ext cx="17854247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nl-NL" sz="9900" b="1" dirty="0"/>
              <a:t>Verplichte onderdelen leerjaar 3</a:t>
            </a:r>
            <a:endParaRPr sz="9900" b="1" dirty="0"/>
          </a:p>
        </p:txBody>
      </p:sp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1 – Start">
            <a:extLst>
              <a:ext uri="{FF2B5EF4-FFF2-40B4-BE49-F238E27FC236}">
                <a16:creationId xmlns:a16="http://schemas.microsoft.com/office/drawing/2014/main" id="{D8D53778-FDDC-1BE9-F9EF-2C999AA714CA}"/>
              </a:ext>
            </a:extLst>
          </p:cNvPr>
          <p:cNvSpPr txBox="1"/>
          <p:nvPr/>
        </p:nvSpPr>
        <p:spPr>
          <a:xfrm>
            <a:off x="2252334" y="2585940"/>
            <a:ext cx="17629826" cy="92481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r>
              <a:rPr lang="nl-NL" dirty="0">
                <a:solidFill>
                  <a:schemeClr val="tx1"/>
                </a:solidFill>
              </a:rPr>
              <a:t>Wat minimaal voldoende afgesloten moet</a:t>
            </a:r>
            <a:br>
              <a:rPr lang="nl-NL" dirty="0">
                <a:solidFill>
                  <a:schemeClr val="tx1"/>
                </a:solidFill>
              </a:rPr>
            </a:br>
            <a:r>
              <a:rPr lang="nl-NL" dirty="0">
                <a:solidFill>
                  <a:schemeClr val="tx1"/>
                </a:solidFill>
              </a:rPr>
              <a:t>worden: </a:t>
            </a:r>
          </a:p>
          <a:p>
            <a:endParaRPr lang="nl-NL" dirty="0">
              <a:solidFill>
                <a:schemeClr val="tx1"/>
              </a:solidFill>
            </a:endParaRPr>
          </a:p>
          <a:p>
            <a:pPr marL="857250" indent="-857250"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KV1: CKV </a:t>
            </a:r>
            <a:r>
              <a:rPr lang="nl-NL" sz="7200" dirty="0">
                <a:solidFill>
                  <a:schemeClr val="tx1"/>
                </a:solidFill>
              </a:rPr>
              <a:t>(Culturele en kunstzinnige vorming)</a:t>
            </a:r>
          </a:p>
          <a:p>
            <a:pPr marL="857250" indent="-857250"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Beroepsstage</a:t>
            </a:r>
          </a:p>
          <a:p>
            <a:pPr marL="857250" indent="-857250"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Maatschappelijke stage of Award</a:t>
            </a:r>
          </a:p>
          <a:p>
            <a:pPr marL="857250" indent="-857250">
              <a:buFontTx/>
              <a:buChar char="-"/>
            </a:pPr>
            <a:endParaRPr lang="nl-NL" dirty="0">
              <a:solidFill>
                <a:schemeClr val="tx1"/>
              </a:solidFill>
            </a:endParaRPr>
          </a:p>
          <a:p>
            <a:pPr marL="857250" indent="-857250"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Over de laatste twee, later meer. </a:t>
            </a:r>
          </a:p>
        </p:txBody>
      </p:sp>
    </p:spTree>
    <p:extLst>
      <p:ext uri="{BB962C8B-B14F-4D97-AF65-F5344CB8AC3E}">
        <p14:creationId xmlns:p14="http://schemas.microsoft.com/office/powerpoint/2010/main" val="145250235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Inhoud!"/>
          <p:cNvSpPr txBox="1"/>
          <p:nvPr/>
        </p:nvSpPr>
        <p:spPr>
          <a:xfrm>
            <a:off x="2252334" y="799040"/>
            <a:ext cx="10092506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nl-NL" sz="9900" b="1" dirty="0"/>
              <a:t>Schoolexamen (SE)</a:t>
            </a:r>
            <a:endParaRPr sz="9900" b="1" dirty="0"/>
          </a:p>
        </p:txBody>
      </p:sp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1 – Start">
            <a:extLst>
              <a:ext uri="{FF2B5EF4-FFF2-40B4-BE49-F238E27FC236}">
                <a16:creationId xmlns:a16="http://schemas.microsoft.com/office/drawing/2014/main" id="{D8D53778-FDDC-1BE9-F9EF-2C999AA714CA}"/>
              </a:ext>
            </a:extLst>
          </p:cNvPr>
          <p:cNvSpPr txBox="1"/>
          <p:nvPr/>
        </p:nvSpPr>
        <p:spPr>
          <a:xfrm>
            <a:off x="2252334" y="3651616"/>
            <a:ext cx="16552608" cy="71168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857250" indent="-857250"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Maatschappijleer is een examenvak dat in</a:t>
            </a:r>
            <a:br>
              <a:rPr lang="nl-NL" dirty="0">
                <a:solidFill>
                  <a:schemeClr val="tx1"/>
                </a:solidFill>
              </a:rPr>
            </a:br>
            <a:r>
              <a:rPr lang="nl-NL" dirty="0">
                <a:solidFill>
                  <a:schemeClr val="tx1"/>
                </a:solidFill>
              </a:rPr>
              <a:t>klas 3 wordt afgerond. </a:t>
            </a:r>
            <a:br>
              <a:rPr lang="nl-NL" dirty="0">
                <a:solidFill>
                  <a:schemeClr val="tx1"/>
                </a:solidFill>
              </a:rPr>
            </a:br>
            <a:r>
              <a:rPr lang="nl-NL" dirty="0">
                <a:solidFill>
                  <a:schemeClr val="tx1"/>
                </a:solidFill>
              </a:rPr>
              <a:t>Het SE-cijfer is ook het eindexamencijfer. </a:t>
            </a:r>
          </a:p>
          <a:p>
            <a:pPr marL="857250" indent="-857250"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Alle onderdelen van het PTA dienen afgerond </a:t>
            </a:r>
            <a:br>
              <a:rPr lang="nl-NL" dirty="0">
                <a:solidFill>
                  <a:schemeClr val="tx1"/>
                </a:solidFill>
              </a:rPr>
            </a:br>
            <a:r>
              <a:rPr lang="nl-NL" dirty="0">
                <a:solidFill>
                  <a:schemeClr val="tx1"/>
                </a:solidFill>
              </a:rPr>
              <a:t>te zijn voor overgang naar klas 4.</a:t>
            </a:r>
            <a:br>
              <a:rPr lang="nl-NL" dirty="0">
                <a:solidFill>
                  <a:schemeClr val="tx1"/>
                </a:solidFill>
              </a:rPr>
            </a:br>
            <a:r>
              <a:rPr lang="nl-NL" dirty="0">
                <a:solidFill>
                  <a:schemeClr val="tx1"/>
                </a:solidFill>
              </a:rPr>
              <a:t> 	</a:t>
            </a:r>
            <a:r>
              <a:rPr lang="nl-NL" sz="6000" dirty="0">
                <a:solidFill>
                  <a:schemeClr val="tx1"/>
                </a:solidFill>
              </a:rPr>
              <a:t>- Niet afgerond = geen dicht PTA. </a:t>
            </a:r>
            <a:endParaRPr lang="nl-NL" dirty="0">
              <a:solidFill>
                <a:schemeClr val="tx1"/>
              </a:solidFill>
            </a:endParaRPr>
          </a:p>
          <a:p>
            <a:pPr marL="857250" indent="-857250"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Elke periode 1 herkansing </a:t>
            </a:r>
          </a:p>
        </p:txBody>
      </p:sp>
    </p:spTree>
    <p:extLst>
      <p:ext uri="{BB962C8B-B14F-4D97-AF65-F5344CB8AC3E}">
        <p14:creationId xmlns:p14="http://schemas.microsoft.com/office/powerpoint/2010/main" val="41091029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Inhoud!"/>
          <p:cNvSpPr txBox="1"/>
          <p:nvPr/>
        </p:nvSpPr>
        <p:spPr>
          <a:xfrm>
            <a:off x="2252334" y="799040"/>
            <a:ext cx="10201511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nl-NL" sz="9900" b="1" dirty="0"/>
              <a:t>Bevorderingsnorm</a:t>
            </a:r>
            <a:endParaRPr sz="9900" b="1" dirty="0"/>
          </a:p>
        </p:txBody>
      </p:sp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1 – Start">
            <a:extLst>
              <a:ext uri="{FF2B5EF4-FFF2-40B4-BE49-F238E27FC236}">
                <a16:creationId xmlns:a16="http://schemas.microsoft.com/office/drawing/2014/main" id="{EA475CC7-2A8C-B811-B464-337F46338CC0}"/>
              </a:ext>
            </a:extLst>
          </p:cNvPr>
          <p:cNvSpPr txBox="1"/>
          <p:nvPr/>
        </p:nvSpPr>
        <p:spPr>
          <a:xfrm>
            <a:off x="2252334" y="2486684"/>
            <a:ext cx="15569135" cy="94466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857250" indent="-857250">
              <a:buFontTx/>
              <a:buChar char="-"/>
            </a:pPr>
            <a:r>
              <a:rPr lang="nl-NL" sz="6000" dirty="0">
                <a:solidFill>
                  <a:schemeClr val="tx1"/>
                </a:solidFill>
              </a:rPr>
              <a:t>Exameneisen bij </a:t>
            </a:r>
            <a:r>
              <a:rPr lang="nl-NL" sz="6000" i="1" dirty="0">
                <a:solidFill>
                  <a:schemeClr val="tx1"/>
                </a:solidFill>
              </a:rPr>
              <a:t>gekozen</a:t>
            </a:r>
            <a:r>
              <a:rPr lang="nl-NL" sz="6000" dirty="0">
                <a:solidFill>
                  <a:schemeClr val="tx1"/>
                </a:solidFill>
              </a:rPr>
              <a:t> vakken</a:t>
            </a:r>
          </a:p>
          <a:p>
            <a:pPr marL="857250" indent="-857250">
              <a:buFontTx/>
              <a:buChar char="-"/>
            </a:pPr>
            <a:r>
              <a:rPr lang="nl-NL" sz="6000" dirty="0">
                <a:solidFill>
                  <a:schemeClr val="tx1"/>
                </a:solidFill>
              </a:rPr>
              <a:t>Bevorderd naar leerjaar 4 als: </a:t>
            </a:r>
          </a:p>
          <a:p>
            <a:r>
              <a:rPr lang="nl-NL" sz="3600" dirty="0">
                <a:solidFill>
                  <a:schemeClr val="tx1"/>
                </a:solidFill>
              </a:rPr>
              <a:t>	- Alle vakken een score 6 of hoger hebben.</a:t>
            </a:r>
            <a:br>
              <a:rPr lang="nl-NL" sz="3600" dirty="0">
                <a:solidFill>
                  <a:schemeClr val="tx1"/>
                </a:solidFill>
              </a:rPr>
            </a:br>
            <a:r>
              <a:rPr lang="nl-NL" sz="3600" dirty="0">
                <a:solidFill>
                  <a:schemeClr val="tx1"/>
                </a:solidFill>
              </a:rPr>
              <a:t> 	- Er maximaal 1 tekortpunt is.​</a:t>
            </a:r>
            <a:br>
              <a:rPr lang="nl-NL" sz="3600" dirty="0">
                <a:solidFill>
                  <a:schemeClr val="tx1"/>
                </a:solidFill>
              </a:rPr>
            </a:br>
            <a:r>
              <a:rPr lang="nl-NL" sz="3600" dirty="0">
                <a:solidFill>
                  <a:schemeClr val="tx1"/>
                </a:solidFill>
              </a:rPr>
              <a:t> 	- Er maximaal 2 tekortpunten zijn waar één 7 of hoger</a:t>
            </a:r>
            <a:br>
              <a:rPr lang="nl-NL" sz="3600" dirty="0">
                <a:solidFill>
                  <a:schemeClr val="tx1"/>
                </a:solidFill>
              </a:rPr>
            </a:br>
            <a:r>
              <a:rPr lang="nl-NL" sz="3600" dirty="0">
                <a:solidFill>
                  <a:schemeClr val="tx1"/>
                </a:solidFill>
              </a:rPr>
              <a:t> 	tegenover staat. ​</a:t>
            </a:r>
            <a:br>
              <a:rPr lang="nl-NL" sz="3600" dirty="0">
                <a:solidFill>
                  <a:schemeClr val="tx1"/>
                </a:solidFill>
              </a:rPr>
            </a:br>
            <a:r>
              <a:rPr lang="nl-NL" sz="3600" dirty="0">
                <a:solidFill>
                  <a:schemeClr val="tx1"/>
                </a:solidFill>
              </a:rPr>
              <a:t> 	- Nederlands mag niet lager zijn dan een 4,5.​</a:t>
            </a:r>
            <a:br>
              <a:rPr lang="nl-NL" sz="3600" dirty="0">
                <a:solidFill>
                  <a:schemeClr val="tx1"/>
                </a:solidFill>
              </a:rPr>
            </a:br>
            <a:r>
              <a:rPr lang="nl-NL" sz="3600" dirty="0">
                <a:solidFill>
                  <a:schemeClr val="tx1"/>
                </a:solidFill>
              </a:rPr>
              <a:t> 	- Voor de niet gekozen vakken geen cijfers lager dan een 4.0.​</a:t>
            </a:r>
            <a:br>
              <a:rPr lang="nl-NL" sz="3600" dirty="0">
                <a:solidFill>
                  <a:schemeClr val="tx1"/>
                </a:solidFill>
              </a:rPr>
            </a:br>
            <a:r>
              <a:rPr lang="nl-NL" sz="3600" dirty="0">
                <a:solidFill>
                  <a:schemeClr val="tx1"/>
                </a:solidFill>
              </a:rPr>
              <a:t> 	- De vakken ‘kunstvakken 1 (CKV)’ en beroepsstage moeten</a:t>
            </a:r>
            <a:br>
              <a:rPr lang="nl-NL" sz="3600" dirty="0">
                <a:solidFill>
                  <a:schemeClr val="tx1"/>
                </a:solidFill>
              </a:rPr>
            </a:br>
            <a:r>
              <a:rPr lang="nl-NL" sz="3600" dirty="0">
                <a:solidFill>
                  <a:schemeClr val="tx1"/>
                </a:solidFill>
              </a:rPr>
              <a:t> 	met een voldoende beoordeling zijn afgerond.</a:t>
            </a:r>
          </a:p>
          <a:p>
            <a:r>
              <a:rPr lang="nl-NL" sz="6000" dirty="0">
                <a:solidFill>
                  <a:schemeClr val="tx1"/>
                </a:solidFill>
              </a:rPr>
              <a:t>- Voldoet een leerling niet aan de norm?</a:t>
            </a:r>
            <a:br>
              <a:rPr lang="nl-NL" sz="6000" dirty="0">
                <a:solidFill>
                  <a:schemeClr val="tx1"/>
                </a:solidFill>
              </a:rPr>
            </a:br>
            <a:r>
              <a:rPr lang="nl-NL" sz="6000" dirty="0">
                <a:solidFill>
                  <a:schemeClr val="tx1"/>
                </a:solidFill>
              </a:rPr>
              <a:t> 	</a:t>
            </a:r>
            <a:r>
              <a:rPr lang="nl-NL" sz="4000" dirty="0">
                <a:solidFill>
                  <a:schemeClr val="tx1"/>
                </a:solidFill>
              </a:rPr>
              <a:t>- Advies opgesteld door leerjaarcoördinatoren en </a:t>
            </a:r>
            <a:br>
              <a:rPr lang="nl-NL" sz="4000" dirty="0">
                <a:solidFill>
                  <a:schemeClr val="tx1"/>
                </a:solidFill>
              </a:rPr>
            </a:br>
            <a:r>
              <a:rPr lang="nl-NL" sz="4000" dirty="0">
                <a:solidFill>
                  <a:schemeClr val="tx1"/>
                </a:solidFill>
              </a:rPr>
              <a:t> 	schoolleiding dat in de eindvergadering ter stemming</a:t>
            </a:r>
            <a:br>
              <a:rPr lang="nl-NL" sz="4000" dirty="0">
                <a:solidFill>
                  <a:schemeClr val="tx1"/>
                </a:solidFill>
              </a:rPr>
            </a:br>
            <a:r>
              <a:rPr lang="nl-NL" sz="4000" dirty="0">
                <a:solidFill>
                  <a:schemeClr val="tx1"/>
                </a:solidFill>
              </a:rPr>
              <a:t> 	wordt gebracht. De vergadering beslist te allen tijde. </a:t>
            </a:r>
            <a:endParaRPr lang="nl-NL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67741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Inhoud!"/>
          <p:cNvSpPr txBox="1"/>
          <p:nvPr/>
        </p:nvSpPr>
        <p:spPr>
          <a:xfrm>
            <a:off x="2252334" y="799040"/>
            <a:ext cx="6097823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nl-NL" sz="9900" b="1" dirty="0"/>
              <a:t>Rekentoets</a:t>
            </a:r>
            <a:endParaRPr sz="9900" b="1" dirty="0"/>
          </a:p>
        </p:txBody>
      </p:sp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1 – Start">
            <a:extLst>
              <a:ext uri="{FF2B5EF4-FFF2-40B4-BE49-F238E27FC236}">
                <a16:creationId xmlns:a16="http://schemas.microsoft.com/office/drawing/2014/main" id="{A78BD7D2-8654-29EC-2341-F39134E435DD}"/>
              </a:ext>
            </a:extLst>
          </p:cNvPr>
          <p:cNvSpPr txBox="1"/>
          <p:nvPr/>
        </p:nvSpPr>
        <p:spPr>
          <a:xfrm>
            <a:off x="2252334" y="4150219"/>
            <a:ext cx="15569135" cy="61196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857250" indent="-857250"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In leerjaar 3 wordt rekenvaardigheden </a:t>
            </a:r>
            <a:br>
              <a:rPr lang="nl-NL" dirty="0">
                <a:solidFill>
                  <a:schemeClr val="tx1"/>
                </a:solidFill>
              </a:rPr>
            </a:br>
            <a:r>
              <a:rPr lang="nl-NL" dirty="0">
                <a:solidFill>
                  <a:schemeClr val="tx1"/>
                </a:solidFill>
              </a:rPr>
              <a:t>met de rekentoets afgesloten.​</a:t>
            </a:r>
          </a:p>
          <a:p>
            <a:endParaRPr lang="nl-NL" dirty="0">
              <a:solidFill>
                <a:schemeClr val="tx1"/>
              </a:solidFill>
            </a:endParaRPr>
          </a:p>
          <a:p>
            <a:pPr marL="857250" indent="-857250"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Leerlingen die in leerjaar 4 geen wiskunde in hun vakkenpakket hebben, ontvangen een certificaat met het behaalde cijfer.​</a:t>
            </a:r>
          </a:p>
        </p:txBody>
      </p:sp>
    </p:spTree>
    <p:extLst>
      <p:ext uri="{BB962C8B-B14F-4D97-AF65-F5344CB8AC3E}">
        <p14:creationId xmlns:p14="http://schemas.microsoft.com/office/powerpoint/2010/main" val="117716131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ileHash xmlns="26d7ee95-db68-457e-b2c0-52eca0f22c0c" xsi:nil="true"/>
    <UniqueSourceRef xmlns="26d7ee95-db68-457e-b2c0-52eca0f22c0c" xsi:nil="true"/>
    <lcf76f155ced4ddcb4097134ff3c332f xmlns="26d7ee95-db68-457e-b2c0-52eca0f22c0c">
      <Terms xmlns="http://schemas.microsoft.com/office/infopath/2007/PartnerControls"/>
    </lcf76f155ced4ddcb4097134ff3c332f>
    <CloudMigratorOriginId xmlns="26d7ee95-db68-457e-b2c0-52eca0f22c0c" xsi:nil="true"/>
    <TaxCatchAll xmlns="6d91713a-8eb8-4e3a-b269-37462ea81bdc" xsi:nil="true"/>
    <CloudMigratorVersion xmlns="26d7ee95-db68-457e-b2c0-52eca0f22c0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1053160C13AA46947BA979CB9656DB" ma:contentTypeVersion="25" ma:contentTypeDescription="Een nieuw document maken." ma:contentTypeScope="" ma:versionID="5607f18d287028bdeef8a2b240a36f8e">
  <xsd:schema xmlns:xsd="http://www.w3.org/2001/XMLSchema" xmlns:xs="http://www.w3.org/2001/XMLSchema" xmlns:p="http://schemas.microsoft.com/office/2006/metadata/properties" xmlns:ns2="26d7ee95-db68-457e-b2c0-52eca0f22c0c" xmlns:ns3="6d91713a-8eb8-4e3a-b269-37462ea81bdc" targetNamespace="http://schemas.microsoft.com/office/2006/metadata/properties" ma:root="true" ma:fieldsID="60c9f17462dad0f43670f5af99ae529f" ns2:_="" ns3:_="">
    <xsd:import namespace="26d7ee95-db68-457e-b2c0-52eca0f22c0c"/>
    <xsd:import namespace="6d91713a-8eb8-4e3a-b269-37462ea81b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CloudMigratorOriginId" minOccurs="0"/>
                <xsd:element ref="ns2:FileHash" minOccurs="0"/>
                <xsd:element ref="ns2:CloudMigratorVersion" minOccurs="0"/>
                <xsd:element ref="ns2:UniqueSourceRef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d7ee95-db68-457e-b2c0-52eca0f22c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Afbeeldingtags" ma:readOnly="false" ma:fieldId="{5cf76f15-5ced-4ddc-b409-7134ff3c332f}" ma:taxonomyMulti="true" ma:sspId="e14016a7-92bd-4739-b52c-cfa0eb1c25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CloudMigratorOriginId" ma:index="21" nillable="true" ma:displayName="CloudMigratorOriginId" ma:description="" ma:internalName="CloudMigratorOriginId">
      <xsd:simpleType>
        <xsd:restriction base="dms:Note">
          <xsd:maxLength value="255"/>
        </xsd:restriction>
      </xsd:simpleType>
    </xsd:element>
    <xsd:element name="FileHash" ma:index="22" nillable="true" ma:displayName="FileHash" ma:description="" ma:internalName="FileHash">
      <xsd:simpleType>
        <xsd:restriction base="dms:Note">
          <xsd:maxLength value="255"/>
        </xsd:restriction>
      </xsd:simpleType>
    </xsd:element>
    <xsd:element name="CloudMigratorVersion" ma:index="23" nillable="true" ma:displayName="CloudMigratorVersion" ma:description="" ma:internalName="CloudMigratorVersion">
      <xsd:simpleType>
        <xsd:restriction base="dms:Note">
          <xsd:maxLength value="255"/>
        </xsd:restriction>
      </xsd:simpleType>
    </xsd:element>
    <xsd:element name="UniqueSourceRef" ma:index="24" nillable="true" ma:displayName="UniqueSourceRef" ma:description="" ma:internalName="UniqueSourceRef">
      <xsd:simpleType>
        <xsd:restriction base="dms:Note">
          <xsd:maxLength value="255"/>
        </xsd:restriction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6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91713a-8eb8-4e3a-b269-37462ea81bd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a923b5f-6181-4913-ad9c-308ed1ab5998}" ma:internalName="TaxCatchAll" ma:showField="CatchAllData" ma:web="6d91713a-8eb8-4e3a-b269-37462ea81b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6ADAEF-989D-43A5-927F-CE760AAF8FB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A3EF54-1D71-451F-A3B1-D3592094FB96}">
  <ds:schemaRefs>
    <ds:schemaRef ds:uri="26d7ee95-db68-457e-b2c0-52eca0f22c0c"/>
    <ds:schemaRef ds:uri="http://www.w3.org/XML/1998/namespace"/>
    <ds:schemaRef ds:uri="http://schemas.microsoft.com/office/infopath/2007/PartnerControls"/>
    <ds:schemaRef ds:uri="6d91713a-8eb8-4e3a-b269-37462ea81bdc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921A634-3107-4F96-93D0-4B12CE9080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d7ee95-db68-457e-b2c0-52eca0f22c0c"/>
    <ds:schemaRef ds:uri="6d91713a-8eb8-4e3a-b269-37462ea81b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775</Words>
  <Application>Microsoft Office PowerPoint</Application>
  <PresentationFormat>Aangepast</PresentationFormat>
  <Paragraphs>102</Paragraphs>
  <Slides>23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23</vt:i4>
      </vt:variant>
    </vt:vector>
  </HeadingPairs>
  <TitlesOfParts>
    <vt:vector size="24" baseType="lpstr">
      <vt:lpstr>23_ClassicWhite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Tom Reichrath</dc:creator>
  <cp:lastModifiedBy>Tim van Seggelen</cp:lastModifiedBy>
  <cp:revision>7</cp:revision>
  <dcterms:modified xsi:type="dcterms:W3CDTF">2025-09-03T11:51:47Z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0x0101003C1053160C13AA46947BA979CB9656DB</vt:lpwstr>
  </property>
  <property fmtid="{D5CDD505-2E9C-101B-9397-08002B2CF9AE}" pid="3" name="MediaServiceImageTags">
    <vt:lpwstr/>
  </property>
</Properties>
</file>