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32"/>
  </p:notesMasterIdLst>
  <p:sldIdLst>
    <p:sldId id="256" r:id="rId5"/>
    <p:sldId id="257" r:id="rId6"/>
    <p:sldId id="296" r:id="rId7"/>
    <p:sldId id="279" r:id="rId8"/>
    <p:sldId id="259" r:id="rId9"/>
    <p:sldId id="287" r:id="rId10"/>
    <p:sldId id="282" r:id="rId11"/>
    <p:sldId id="280" r:id="rId12"/>
    <p:sldId id="288" r:id="rId13"/>
    <p:sldId id="281" r:id="rId14"/>
    <p:sldId id="283" r:id="rId15"/>
    <p:sldId id="289" r:id="rId16"/>
    <p:sldId id="290" r:id="rId17"/>
    <p:sldId id="291" r:id="rId18"/>
    <p:sldId id="292" r:id="rId19"/>
    <p:sldId id="293" r:id="rId20"/>
    <p:sldId id="294" r:id="rId21"/>
    <p:sldId id="297" r:id="rId22"/>
    <p:sldId id="298" r:id="rId23"/>
    <p:sldId id="274" r:id="rId24"/>
    <p:sldId id="285" r:id="rId25"/>
    <p:sldId id="275" r:id="rId26"/>
    <p:sldId id="286" r:id="rId27"/>
    <p:sldId id="299" r:id="rId28"/>
    <p:sldId id="300" r:id="rId29"/>
    <p:sldId id="278" r:id="rId30"/>
    <p:sldId id="264" r:id="rId3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24E432-F966-43F1-91AF-B3B2FD2C6937}" v="54" dt="2025-09-02T13:15:47.694"/>
    <p1510:client id="{C81BE5CE-8D32-AECF-75DF-1F2BEDAED7BF}" v="174" dt="2025-09-03T12:04:30.842"/>
    <p1510:client id="{E5E91CF3-D617-4DFD-A5AF-5C46D897A37E}" v="74" dt="2025-09-02T13:21:53.673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ciel Verlijsdonk - van de Kerkhof" userId="S::ceciel.verlijsdonk@janvanbrabant.nl::e4f1fe83-ad50-4e0e-8c33-e0cda9559ae2" providerId="AD" clId="Web-{5C6E666E-0442-C863-13D1-B69B6BCC4D52}"/>
    <pc:docChg chg="modSld">
      <pc:chgData name="Ceciel Verlijsdonk - van de Kerkhof" userId="S::ceciel.verlijsdonk@janvanbrabant.nl::e4f1fe83-ad50-4e0e-8c33-e0cda9559ae2" providerId="AD" clId="Web-{5C6E666E-0442-C863-13D1-B69B6BCC4D52}" dt="2024-11-21T12:17:32.185" v="26" actId="20577"/>
      <pc:docMkLst>
        <pc:docMk/>
      </pc:docMkLst>
      <pc:sldChg chg="addSp delSp modSp">
        <pc:chgData name="Ceciel Verlijsdonk - van de Kerkhof" userId="S::ceciel.verlijsdonk@janvanbrabant.nl::e4f1fe83-ad50-4e0e-8c33-e0cda9559ae2" providerId="AD" clId="Web-{5C6E666E-0442-C863-13D1-B69B6BCC4D52}" dt="2024-11-21T12:17:32.185" v="26" actId="20577"/>
        <pc:sldMkLst>
          <pc:docMk/>
          <pc:sldMk cId="0" sldId="256"/>
        </pc:sldMkLst>
      </pc:sldChg>
      <pc:sldChg chg="modSp">
        <pc:chgData name="Ceciel Verlijsdonk - van de Kerkhof" userId="S::ceciel.verlijsdonk@janvanbrabant.nl::e4f1fe83-ad50-4e0e-8c33-e0cda9559ae2" providerId="AD" clId="Web-{5C6E666E-0442-C863-13D1-B69B6BCC4D52}" dt="2024-11-21T11:31:31.982" v="25" actId="20577"/>
        <pc:sldMkLst>
          <pc:docMk/>
          <pc:sldMk cId="0" sldId="257"/>
        </pc:sldMkLst>
      </pc:sldChg>
    </pc:docChg>
  </pc:docChgLst>
  <pc:docChgLst>
    <pc:chgData name="Marike Elings" userId="S::marike.elings@janvanbrabant.nl::7e254ae9-385e-49f2-b1a3-ed9dc9d708ec" providerId="AD" clId="Web-{CE478878-6155-E9A1-6974-F26B31DE9DBA}"/>
    <pc:docChg chg="modSld">
      <pc:chgData name="Marike Elings" userId="S::marike.elings@janvanbrabant.nl::7e254ae9-385e-49f2-b1a3-ed9dc9d708ec" providerId="AD" clId="Web-{CE478878-6155-E9A1-6974-F26B31DE9DBA}" dt="2025-08-29T06:21:23.427" v="104" actId="20577"/>
      <pc:docMkLst>
        <pc:docMk/>
      </pc:docMkLst>
      <pc:sldChg chg="modSp">
        <pc:chgData name="Marike Elings" userId="S::marike.elings@janvanbrabant.nl::7e254ae9-385e-49f2-b1a3-ed9dc9d708ec" providerId="AD" clId="Web-{CE478878-6155-E9A1-6974-F26B31DE9DBA}" dt="2025-08-29T06:21:08.739" v="102" actId="20577"/>
        <pc:sldMkLst>
          <pc:docMk/>
          <pc:sldMk cId="3610958639" sldId="275"/>
        </pc:sldMkLst>
        <pc:spChg chg="mod">
          <ac:chgData name="Marike Elings" userId="S::marike.elings@janvanbrabant.nl::7e254ae9-385e-49f2-b1a3-ed9dc9d708ec" providerId="AD" clId="Web-{CE478878-6155-E9A1-6974-F26B31DE9DBA}" dt="2025-08-29T06:21:08.739" v="102" actId="20577"/>
          <ac:spMkLst>
            <pc:docMk/>
            <pc:sldMk cId="3610958639" sldId="275"/>
            <ac:spMk id="195" creationId="{00000000-0000-0000-0000-000000000000}"/>
          </ac:spMkLst>
        </pc:spChg>
      </pc:sldChg>
      <pc:sldChg chg="modSp">
        <pc:chgData name="Marike Elings" userId="S::marike.elings@janvanbrabant.nl::7e254ae9-385e-49f2-b1a3-ed9dc9d708ec" providerId="AD" clId="Web-{CE478878-6155-E9A1-6974-F26B31DE9DBA}" dt="2025-08-29T06:17:04.775" v="15" actId="20577"/>
        <pc:sldMkLst>
          <pc:docMk/>
          <pc:sldMk cId="410910290" sldId="281"/>
        </pc:sldMkLst>
        <pc:spChg chg="mod">
          <ac:chgData name="Marike Elings" userId="S::marike.elings@janvanbrabant.nl::7e254ae9-385e-49f2-b1a3-ed9dc9d708ec" providerId="AD" clId="Web-{CE478878-6155-E9A1-6974-F26B31DE9DBA}" dt="2025-08-29T06:17:04.775" v="15" actId="20577"/>
          <ac:spMkLst>
            <pc:docMk/>
            <pc:sldMk cId="410910290" sldId="281"/>
            <ac:spMk id="6" creationId="{D8D53778-FDDC-1BE9-F9EF-2C999AA714CA}"/>
          </ac:spMkLst>
        </pc:spChg>
      </pc:sldChg>
      <pc:sldChg chg="modSp">
        <pc:chgData name="Marike Elings" userId="S::marike.elings@janvanbrabant.nl::7e254ae9-385e-49f2-b1a3-ed9dc9d708ec" providerId="AD" clId="Web-{CE478878-6155-E9A1-6974-F26B31DE9DBA}" dt="2025-08-29T06:18:44.558" v="43" actId="20577"/>
        <pc:sldMkLst>
          <pc:docMk/>
          <pc:sldMk cId="1177161313" sldId="283"/>
        </pc:sldMkLst>
        <pc:spChg chg="mod">
          <ac:chgData name="Marike Elings" userId="S::marike.elings@janvanbrabant.nl::7e254ae9-385e-49f2-b1a3-ed9dc9d708ec" providerId="AD" clId="Web-{CE478878-6155-E9A1-6974-F26B31DE9DBA}" dt="2025-08-29T06:18:44.558" v="43" actId="20577"/>
          <ac:spMkLst>
            <pc:docMk/>
            <pc:sldMk cId="1177161313" sldId="283"/>
            <ac:spMk id="2" creationId="{A78BD7D2-8654-29EC-2341-F39134E435DD}"/>
          </ac:spMkLst>
        </pc:spChg>
      </pc:sldChg>
      <pc:sldChg chg="modSp">
        <pc:chgData name="Marike Elings" userId="S::marike.elings@janvanbrabant.nl::7e254ae9-385e-49f2-b1a3-ed9dc9d708ec" providerId="AD" clId="Web-{CE478878-6155-E9A1-6974-F26B31DE9DBA}" dt="2025-08-29T06:19:40.590" v="75" actId="20577"/>
        <pc:sldMkLst>
          <pc:docMk/>
          <pc:sldMk cId="180268099" sldId="289"/>
        </pc:sldMkLst>
        <pc:spChg chg="mod">
          <ac:chgData name="Marike Elings" userId="S::marike.elings@janvanbrabant.nl::7e254ae9-385e-49f2-b1a3-ed9dc9d708ec" providerId="AD" clId="Web-{CE478878-6155-E9A1-6974-F26B31DE9DBA}" dt="2025-08-29T06:19:40.590" v="75" actId="20577"/>
          <ac:spMkLst>
            <pc:docMk/>
            <pc:sldMk cId="180268099" sldId="289"/>
            <ac:spMk id="2" creationId="{A78BD7D2-8654-29EC-2341-F39134E435DD}"/>
          </ac:spMkLst>
        </pc:spChg>
      </pc:sldChg>
      <pc:sldChg chg="modSp">
        <pc:chgData name="Marike Elings" userId="S::marike.elings@janvanbrabant.nl::7e254ae9-385e-49f2-b1a3-ed9dc9d708ec" providerId="AD" clId="Web-{CE478878-6155-E9A1-6974-F26B31DE9DBA}" dt="2025-08-29T06:20:14.404" v="95" actId="20577"/>
        <pc:sldMkLst>
          <pc:docMk/>
          <pc:sldMk cId="2078784089" sldId="291"/>
        </pc:sldMkLst>
        <pc:spChg chg="mod">
          <ac:chgData name="Marike Elings" userId="S::marike.elings@janvanbrabant.nl::7e254ae9-385e-49f2-b1a3-ed9dc9d708ec" providerId="AD" clId="Web-{CE478878-6155-E9A1-6974-F26B31DE9DBA}" dt="2025-08-29T06:20:14.404" v="95" actId="20577"/>
          <ac:spMkLst>
            <pc:docMk/>
            <pc:sldMk cId="2078784089" sldId="291"/>
            <ac:spMk id="2" creationId="{A78BD7D2-8654-29EC-2341-F39134E435DD}"/>
          </ac:spMkLst>
        </pc:spChg>
      </pc:sldChg>
      <pc:sldChg chg="modSp">
        <pc:chgData name="Marike Elings" userId="S::marike.elings@janvanbrabant.nl::7e254ae9-385e-49f2-b1a3-ed9dc9d708ec" providerId="AD" clId="Web-{CE478878-6155-E9A1-6974-F26B31DE9DBA}" dt="2025-08-29T06:21:23.427" v="104" actId="20577"/>
        <pc:sldMkLst>
          <pc:docMk/>
          <pc:sldMk cId="4154528721" sldId="294"/>
        </pc:sldMkLst>
        <pc:spChg chg="mod">
          <ac:chgData name="Marike Elings" userId="S::marike.elings@janvanbrabant.nl::7e254ae9-385e-49f2-b1a3-ed9dc9d708ec" providerId="AD" clId="Web-{CE478878-6155-E9A1-6974-F26B31DE9DBA}" dt="2025-08-29T06:21:23.427" v="104" actId="20577"/>
          <ac:spMkLst>
            <pc:docMk/>
            <pc:sldMk cId="4154528721" sldId="294"/>
            <ac:spMk id="2" creationId="{A78BD7D2-8654-29EC-2341-F39134E435DD}"/>
          </ac:spMkLst>
        </pc:spChg>
      </pc:sldChg>
    </pc:docChg>
  </pc:docChgLst>
  <pc:docChgLst>
    <pc:chgData name="Tim van Seggelen" userId="e4271fb4-fb9c-4aec-a6da-8e42d55e7e6f" providerId="ADAL" clId="{7B431D5F-A865-4128-8BAF-7C4054047135}"/>
    <pc:docChg chg="delSld modSld">
      <pc:chgData name="Tim van Seggelen" userId="e4271fb4-fb9c-4aec-a6da-8e42d55e7e6f" providerId="ADAL" clId="{7B431D5F-A865-4128-8BAF-7C4054047135}" dt="2025-09-02T13:21:53.673" v="73" actId="948"/>
      <pc:docMkLst>
        <pc:docMk/>
      </pc:docMkLst>
      <pc:sldChg chg="modSp mod">
        <pc:chgData name="Tim van Seggelen" userId="e4271fb4-fb9c-4aec-a6da-8e42d55e7e6f" providerId="ADAL" clId="{7B431D5F-A865-4128-8BAF-7C4054047135}" dt="2025-09-02T13:14:02.557" v="12" actId="20577"/>
        <pc:sldMkLst>
          <pc:docMk/>
          <pc:sldMk cId="4019231734" sldId="279"/>
        </pc:sldMkLst>
        <pc:spChg chg="mod">
          <ac:chgData name="Tim van Seggelen" userId="e4271fb4-fb9c-4aec-a6da-8e42d55e7e6f" providerId="ADAL" clId="{7B431D5F-A865-4128-8BAF-7C4054047135}" dt="2025-09-02T13:14:02.557" v="12" actId="20577"/>
          <ac:spMkLst>
            <pc:docMk/>
            <pc:sldMk cId="4019231734" sldId="279"/>
            <ac:spMk id="6" creationId="{D8D53778-FDDC-1BE9-F9EF-2C999AA714CA}"/>
          </ac:spMkLst>
        </pc:spChg>
      </pc:sldChg>
      <pc:sldChg chg="modSp mod">
        <pc:chgData name="Tim van Seggelen" userId="e4271fb4-fb9c-4aec-a6da-8e42d55e7e6f" providerId="ADAL" clId="{7B431D5F-A865-4128-8BAF-7C4054047135}" dt="2025-09-02T13:16:34.575" v="19" actId="20577"/>
        <pc:sldMkLst>
          <pc:docMk/>
          <pc:sldMk cId="1452502359" sldId="280"/>
        </pc:sldMkLst>
        <pc:spChg chg="mod">
          <ac:chgData name="Tim van Seggelen" userId="e4271fb4-fb9c-4aec-a6da-8e42d55e7e6f" providerId="ADAL" clId="{7B431D5F-A865-4128-8BAF-7C4054047135}" dt="2025-09-02T13:16:34.575" v="19" actId="20577"/>
          <ac:spMkLst>
            <pc:docMk/>
            <pc:sldMk cId="1452502359" sldId="280"/>
            <ac:spMk id="6" creationId="{D8D53778-FDDC-1BE9-F9EF-2C999AA714CA}"/>
          </ac:spMkLst>
        </pc:spChg>
      </pc:sldChg>
      <pc:sldChg chg="modSp mod">
        <pc:chgData name="Tim van Seggelen" userId="e4271fb4-fb9c-4aec-a6da-8e42d55e7e6f" providerId="ADAL" clId="{7B431D5F-A865-4128-8BAF-7C4054047135}" dt="2025-09-02T13:19:17.566" v="65" actId="20577"/>
        <pc:sldMkLst>
          <pc:docMk/>
          <pc:sldMk cId="410910290" sldId="281"/>
        </pc:sldMkLst>
        <pc:spChg chg="mod">
          <ac:chgData name="Tim van Seggelen" userId="e4271fb4-fb9c-4aec-a6da-8e42d55e7e6f" providerId="ADAL" clId="{7B431D5F-A865-4128-8BAF-7C4054047135}" dt="2025-09-02T13:19:17.566" v="65" actId="20577"/>
          <ac:spMkLst>
            <pc:docMk/>
            <pc:sldMk cId="410910290" sldId="281"/>
            <ac:spMk id="6" creationId="{D8D53778-FDDC-1BE9-F9EF-2C999AA714CA}"/>
          </ac:spMkLst>
        </pc:spChg>
      </pc:sldChg>
      <pc:sldChg chg="modSp mod">
        <pc:chgData name="Tim van Seggelen" userId="e4271fb4-fb9c-4aec-a6da-8e42d55e7e6f" providerId="ADAL" clId="{7B431D5F-A865-4128-8BAF-7C4054047135}" dt="2025-09-02T13:20:16.603" v="69" actId="20577"/>
        <pc:sldMkLst>
          <pc:docMk/>
          <pc:sldMk cId="180268099" sldId="289"/>
        </pc:sldMkLst>
        <pc:spChg chg="mod">
          <ac:chgData name="Tim van Seggelen" userId="e4271fb4-fb9c-4aec-a6da-8e42d55e7e6f" providerId="ADAL" clId="{7B431D5F-A865-4128-8BAF-7C4054047135}" dt="2025-09-02T13:20:16.603" v="69" actId="20577"/>
          <ac:spMkLst>
            <pc:docMk/>
            <pc:sldMk cId="180268099" sldId="289"/>
            <ac:spMk id="2" creationId="{A78BD7D2-8654-29EC-2341-F39134E435DD}"/>
          </ac:spMkLst>
        </pc:spChg>
      </pc:sldChg>
      <pc:sldChg chg="modSp mod">
        <pc:chgData name="Tim van Seggelen" userId="e4271fb4-fb9c-4aec-a6da-8e42d55e7e6f" providerId="ADAL" clId="{7B431D5F-A865-4128-8BAF-7C4054047135}" dt="2025-09-02T13:20:39.020" v="70" actId="20577"/>
        <pc:sldMkLst>
          <pc:docMk/>
          <pc:sldMk cId="2078784089" sldId="291"/>
        </pc:sldMkLst>
        <pc:spChg chg="mod">
          <ac:chgData name="Tim van Seggelen" userId="e4271fb4-fb9c-4aec-a6da-8e42d55e7e6f" providerId="ADAL" clId="{7B431D5F-A865-4128-8BAF-7C4054047135}" dt="2025-09-02T13:20:39.020" v="70" actId="20577"/>
          <ac:spMkLst>
            <pc:docMk/>
            <pc:sldMk cId="2078784089" sldId="291"/>
            <ac:spMk id="2" creationId="{A78BD7D2-8654-29EC-2341-F39134E435DD}"/>
          </ac:spMkLst>
        </pc:spChg>
      </pc:sldChg>
      <pc:sldChg chg="modSp mod">
        <pc:chgData name="Tim van Seggelen" userId="e4271fb4-fb9c-4aec-a6da-8e42d55e7e6f" providerId="ADAL" clId="{7B431D5F-A865-4128-8BAF-7C4054047135}" dt="2025-09-02T13:21:53.673" v="73" actId="948"/>
        <pc:sldMkLst>
          <pc:docMk/>
          <pc:sldMk cId="4154528721" sldId="294"/>
        </pc:sldMkLst>
        <pc:spChg chg="mod">
          <ac:chgData name="Tim van Seggelen" userId="e4271fb4-fb9c-4aec-a6da-8e42d55e7e6f" providerId="ADAL" clId="{7B431D5F-A865-4128-8BAF-7C4054047135}" dt="2025-09-02T13:21:53.673" v="73" actId="948"/>
          <ac:spMkLst>
            <pc:docMk/>
            <pc:sldMk cId="4154528721" sldId="294"/>
            <ac:spMk id="2" creationId="{A78BD7D2-8654-29EC-2341-F39134E435DD}"/>
          </ac:spMkLst>
        </pc:spChg>
      </pc:sldChg>
      <pc:sldChg chg="modSp del mod">
        <pc:chgData name="Tim van Seggelen" userId="e4271fb4-fb9c-4aec-a6da-8e42d55e7e6f" providerId="ADAL" clId="{7B431D5F-A865-4128-8BAF-7C4054047135}" dt="2025-09-02T13:13:57.468" v="10" actId="2696"/>
        <pc:sldMkLst>
          <pc:docMk/>
          <pc:sldMk cId="3903130840" sldId="295"/>
        </pc:sldMkLst>
        <pc:spChg chg="mod">
          <ac:chgData name="Tim van Seggelen" userId="e4271fb4-fb9c-4aec-a6da-8e42d55e7e6f" providerId="ADAL" clId="{7B431D5F-A865-4128-8BAF-7C4054047135}" dt="2025-09-02T13:12:27.938" v="4" actId="20577"/>
          <ac:spMkLst>
            <pc:docMk/>
            <pc:sldMk cId="3903130840" sldId="295"/>
            <ac:spMk id="6" creationId="{8B1BD4BD-0393-D875-663E-7302509F8C89}"/>
          </ac:spMkLst>
        </pc:spChg>
      </pc:sldChg>
    </pc:docChg>
  </pc:docChgLst>
  <pc:docChgLst>
    <pc:chgData name="Tom Reichrath" userId="fc5941ca-f30d-4bd6-8f7b-6d9a43e9a42e" providerId="ADAL" clId="{96851224-09FF-478F-B3E5-C3D547BAB9C8}"/>
    <pc:docChg chg="custSel modSld">
      <pc:chgData name="Tom Reichrath" userId="fc5941ca-f30d-4bd6-8f7b-6d9a43e9a42e" providerId="ADAL" clId="{96851224-09FF-478F-B3E5-C3D547BAB9C8}" dt="2024-09-02T08:09:23.198" v="7" actId="1076"/>
      <pc:docMkLst>
        <pc:docMk/>
      </pc:docMkLst>
      <pc:sldChg chg="modSp mod">
        <pc:chgData name="Tom Reichrath" userId="fc5941ca-f30d-4bd6-8f7b-6d9a43e9a42e" providerId="ADAL" clId="{96851224-09FF-478F-B3E5-C3D547BAB9C8}" dt="2024-09-02T08:09:23.198" v="7" actId="1076"/>
        <pc:sldMkLst>
          <pc:docMk/>
          <pc:sldMk cId="1649507098" sldId="286"/>
        </pc:sldMkLst>
      </pc:sldChg>
    </pc:docChg>
  </pc:docChgLst>
  <pc:docChgLst>
    <pc:chgData name="Tom Reichrath" userId="S::tom.reichrath@janvanbrabant.nl::fc5941ca-f30d-4bd6-8f7b-6d9a43e9a42e" providerId="AD" clId="Web-{CAA85546-FBEC-81E0-C271-727948563818}"/>
    <pc:docChg chg="modSld">
      <pc:chgData name="Tom Reichrath" userId="S::tom.reichrath@janvanbrabant.nl::fc5941ca-f30d-4bd6-8f7b-6d9a43e9a42e" providerId="AD" clId="Web-{CAA85546-FBEC-81E0-C271-727948563818}" dt="2024-09-03T14:31:39.476" v="196" actId="20577"/>
      <pc:docMkLst>
        <pc:docMk/>
      </pc:docMkLst>
      <pc:sldChg chg="modSp">
        <pc:chgData name="Tom Reichrath" userId="S::tom.reichrath@janvanbrabant.nl::fc5941ca-f30d-4bd6-8f7b-6d9a43e9a42e" providerId="AD" clId="Web-{CAA85546-FBEC-81E0-C271-727948563818}" dt="2024-09-03T14:22:41.142" v="76" actId="20577"/>
        <pc:sldMkLst>
          <pc:docMk/>
          <pc:sldMk cId="410910290" sldId="281"/>
        </pc:sldMkLst>
      </pc:sldChg>
      <pc:sldChg chg="modSp">
        <pc:chgData name="Tom Reichrath" userId="S::tom.reichrath@janvanbrabant.nl::fc5941ca-f30d-4bd6-8f7b-6d9a43e9a42e" providerId="AD" clId="Web-{CAA85546-FBEC-81E0-C271-727948563818}" dt="2024-09-03T14:23:30.285" v="95" actId="20577"/>
        <pc:sldMkLst>
          <pc:docMk/>
          <pc:sldMk cId="1177161313" sldId="283"/>
        </pc:sldMkLst>
      </pc:sldChg>
      <pc:sldChg chg="modSp">
        <pc:chgData name="Tom Reichrath" userId="S::tom.reichrath@janvanbrabant.nl::fc5941ca-f30d-4bd6-8f7b-6d9a43e9a42e" providerId="AD" clId="Web-{CAA85546-FBEC-81E0-C271-727948563818}" dt="2024-09-03T14:31:39.476" v="196" actId="20577"/>
        <pc:sldMkLst>
          <pc:docMk/>
          <pc:sldMk cId="657760280" sldId="285"/>
        </pc:sldMkLst>
      </pc:sldChg>
      <pc:sldChg chg="modSp">
        <pc:chgData name="Tom Reichrath" userId="S::tom.reichrath@janvanbrabant.nl::fc5941ca-f30d-4bd6-8f7b-6d9a43e9a42e" providerId="AD" clId="Web-{CAA85546-FBEC-81E0-C271-727948563818}" dt="2024-09-03T14:19:51.714" v="57" actId="1076"/>
        <pc:sldMkLst>
          <pc:docMk/>
          <pc:sldMk cId="3980982140" sldId="287"/>
        </pc:sldMkLst>
      </pc:sldChg>
      <pc:sldChg chg="modSp">
        <pc:chgData name="Tom Reichrath" userId="S::tom.reichrath@janvanbrabant.nl::fc5941ca-f30d-4bd6-8f7b-6d9a43e9a42e" providerId="AD" clId="Web-{CAA85546-FBEC-81E0-C271-727948563818}" dt="2024-09-03T14:25:11.179" v="122" actId="20577"/>
        <pc:sldMkLst>
          <pc:docMk/>
          <pc:sldMk cId="3598470498" sldId="290"/>
        </pc:sldMkLst>
      </pc:sldChg>
      <pc:sldChg chg="modSp">
        <pc:chgData name="Tom Reichrath" userId="S::tom.reichrath@janvanbrabant.nl::fc5941ca-f30d-4bd6-8f7b-6d9a43e9a42e" providerId="AD" clId="Web-{CAA85546-FBEC-81E0-C271-727948563818}" dt="2024-09-03T14:27:19.887" v="126" actId="20577"/>
        <pc:sldMkLst>
          <pc:docMk/>
          <pc:sldMk cId="2983093409" sldId="293"/>
        </pc:sldMkLst>
      </pc:sldChg>
      <pc:sldChg chg="modSp">
        <pc:chgData name="Tom Reichrath" userId="S::tom.reichrath@janvanbrabant.nl::fc5941ca-f30d-4bd6-8f7b-6d9a43e9a42e" providerId="AD" clId="Web-{CAA85546-FBEC-81E0-C271-727948563818}" dt="2024-09-03T14:29:16.611" v="187" actId="20577"/>
        <pc:sldMkLst>
          <pc:docMk/>
          <pc:sldMk cId="4154528721" sldId="294"/>
        </pc:sldMkLst>
      </pc:sldChg>
    </pc:docChg>
  </pc:docChgLst>
  <pc:docChgLst>
    <pc:chgData name="Tom Reichrath" userId="S::tom.reichrath@janvanbrabant.nl::fc5941ca-f30d-4bd6-8f7b-6d9a43e9a42e" providerId="AD" clId="Web-{A0754F1B-49C8-B993-8709-CC13C32DFCB8}"/>
    <pc:docChg chg="modSld">
      <pc:chgData name="Tom Reichrath" userId="S::tom.reichrath@janvanbrabant.nl::fc5941ca-f30d-4bd6-8f7b-6d9a43e9a42e" providerId="AD" clId="Web-{A0754F1B-49C8-B993-8709-CC13C32DFCB8}" dt="2024-08-26T10:09:19.332" v="23" actId="20577"/>
      <pc:docMkLst>
        <pc:docMk/>
      </pc:docMkLst>
      <pc:sldChg chg="modSp">
        <pc:chgData name="Tom Reichrath" userId="S::tom.reichrath@janvanbrabant.nl::fc5941ca-f30d-4bd6-8f7b-6d9a43e9a42e" providerId="AD" clId="Web-{A0754F1B-49C8-B993-8709-CC13C32DFCB8}" dt="2024-08-26T10:09:19.332" v="23" actId="20577"/>
        <pc:sldMkLst>
          <pc:docMk/>
          <pc:sldMk cId="1707760867" sldId="288"/>
        </pc:sldMkLst>
      </pc:sldChg>
    </pc:docChg>
  </pc:docChgLst>
  <pc:docChgLst>
    <pc:chgData name="Tom Reichrath" userId="fc5941ca-f30d-4bd6-8f7b-6d9a43e9a42e" providerId="ADAL" clId="{D352FCDC-A591-4120-B45B-F8AD0EE66D93}"/>
    <pc:docChg chg="addSld delSld modSld sldOrd">
      <pc:chgData name="Tom Reichrath" userId="fc5941ca-f30d-4bd6-8f7b-6d9a43e9a42e" providerId="ADAL" clId="{D352FCDC-A591-4120-B45B-F8AD0EE66D93}" dt="2025-08-28T14:20:20.763" v="191"/>
      <pc:docMkLst>
        <pc:docMk/>
      </pc:docMkLst>
      <pc:sldChg chg="modSp mod">
        <pc:chgData name="Tom Reichrath" userId="fc5941ca-f30d-4bd6-8f7b-6d9a43e9a42e" providerId="ADAL" clId="{D352FCDC-A591-4120-B45B-F8AD0EE66D93}" dt="2025-08-28T14:12:55.449" v="23" actId="20577"/>
        <pc:sldMkLst>
          <pc:docMk/>
          <pc:sldMk cId="0" sldId="259"/>
        </pc:sldMkLst>
        <pc:spChg chg="mod">
          <ac:chgData name="Tom Reichrath" userId="fc5941ca-f30d-4bd6-8f7b-6d9a43e9a42e" providerId="ADAL" clId="{D352FCDC-A591-4120-B45B-F8AD0EE66D93}" dt="2025-08-28T14:12:55.449" v="23" actId="20577"/>
          <ac:spMkLst>
            <pc:docMk/>
            <pc:sldMk cId="0" sldId="259"/>
            <ac:spMk id="195" creationId="{00000000-0000-0000-0000-000000000000}"/>
          </ac:spMkLst>
        </pc:spChg>
      </pc:sldChg>
      <pc:sldChg chg="del">
        <pc:chgData name="Tom Reichrath" userId="fc5941ca-f30d-4bd6-8f7b-6d9a43e9a42e" providerId="ADAL" clId="{D352FCDC-A591-4120-B45B-F8AD0EE66D93}" dt="2025-08-28T14:19:05.171" v="184" actId="47"/>
        <pc:sldMkLst>
          <pc:docMk/>
          <pc:sldMk cId="310069081" sldId="260"/>
        </pc:sldMkLst>
      </pc:sldChg>
      <pc:sldChg chg="del">
        <pc:chgData name="Tom Reichrath" userId="fc5941ca-f30d-4bd6-8f7b-6d9a43e9a42e" providerId="ADAL" clId="{D352FCDC-A591-4120-B45B-F8AD0EE66D93}" dt="2025-08-28T14:19:05.953" v="185" actId="47"/>
        <pc:sldMkLst>
          <pc:docMk/>
          <pc:sldMk cId="1571385709" sldId="269"/>
        </pc:sldMkLst>
      </pc:sldChg>
      <pc:sldChg chg="modSp mod">
        <pc:chgData name="Tom Reichrath" userId="fc5941ca-f30d-4bd6-8f7b-6d9a43e9a42e" providerId="ADAL" clId="{D352FCDC-A591-4120-B45B-F8AD0EE66D93}" dt="2025-08-28T14:19:51.848" v="189" actId="20577"/>
        <pc:sldMkLst>
          <pc:docMk/>
          <pc:sldMk cId="2278998283" sldId="274"/>
        </pc:sldMkLst>
        <pc:spChg chg="mod">
          <ac:chgData name="Tom Reichrath" userId="fc5941ca-f30d-4bd6-8f7b-6d9a43e9a42e" providerId="ADAL" clId="{D352FCDC-A591-4120-B45B-F8AD0EE66D93}" dt="2025-08-28T14:19:51.848" v="189" actId="20577"/>
          <ac:spMkLst>
            <pc:docMk/>
            <pc:sldMk cId="2278998283" sldId="274"/>
            <ac:spMk id="195" creationId="{00000000-0000-0000-0000-000000000000}"/>
          </ac:spMkLst>
        </pc:spChg>
      </pc:sldChg>
      <pc:sldChg chg="modSp mod">
        <pc:chgData name="Tom Reichrath" userId="fc5941ca-f30d-4bd6-8f7b-6d9a43e9a42e" providerId="ADAL" clId="{D352FCDC-A591-4120-B45B-F8AD0EE66D93}" dt="2025-08-28T14:12:47.271" v="12" actId="2711"/>
        <pc:sldMkLst>
          <pc:docMk/>
          <pc:sldMk cId="4019231734" sldId="279"/>
        </pc:sldMkLst>
        <pc:spChg chg="mod">
          <ac:chgData name="Tom Reichrath" userId="fc5941ca-f30d-4bd6-8f7b-6d9a43e9a42e" providerId="ADAL" clId="{D352FCDC-A591-4120-B45B-F8AD0EE66D93}" dt="2025-08-28T14:12:47.271" v="12" actId="2711"/>
          <ac:spMkLst>
            <pc:docMk/>
            <pc:sldMk cId="4019231734" sldId="279"/>
            <ac:spMk id="6" creationId="{D8D53778-FDDC-1BE9-F9EF-2C999AA714CA}"/>
          </ac:spMkLst>
        </pc:spChg>
      </pc:sldChg>
      <pc:sldChg chg="modSp mod">
        <pc:chgData name="Tom Reichrath" userId="fc5941ca-f30d-4bd6-8f7b-6d9a43e9a42e" providerId="ADAL" clId="{D352FCDC-A591-4120-B45B-F8AD0EE66D93}" dt="2025-08-28T14:16:05.814" v="168" actId="14100"/>
        <pc:sldMkLst>
          <pc:docMk/>
          <pc:sldMk cId="410910290" sldId="281"/>
        </pc:sldMkLst>
        <pc:spChg chg="mod">
          <ac:chgData name="Tom Reichrath" userId="fc5941ca-f30d-4bd6-8f7b-6d9a43e9a42e" providerId="ADAL" clId="{D352FCDC-A591-4120-B45B-F8AD0EE66D93}" dt="2025-08-28T14:16:05.814" v="168" actId="14100"/>
          <ac:spMkLst>
            <pc:docMk/>
            <pc:sldMk cId="410910290" sldId="281"/>
            <ac:spMk id="6" creationId="{D8D53778-FDDC-1BE9-F9EF-2C999AA714CA}"/>
          </ac:spMkLst>
        </pc:spChg>
      </pc:sldChg>
      <pc:sldChg chg="modSp mod">
        <pc:chgData name="Tom Reichrath" userId="fc5941ca-f30d-4bd6-8f7b-6d9a43e9a42e" providerId="ADAL" clId="{D352FCDC-A591-4120-B45B-F8AD0EE66D93}" dt="2025-08-28T14:16:24.090" v="182" actId="20577"/>
        <pc:sldMkLst>
          <pc:docMk/>
          <pc:sldMk cId="1177161313" sldId="283"/>
        </pc:sldMkLst>
        <pc:spChg chg="mod">
          <ac:chgData name="Tom Reichrath" userId="fc5941ca-f30d-4bd6-8f7b-6d9a43e9a42e" providerId="ADAL" clId="{D352FCDC-A591-4120-B45B-F8AD0EE66D93}" dt="2025-08-28T14:16:24.090" v="182" actId="20577"/>
          <ac:spMkLst>
            <pc:docMk/>
            <pc:sldMk cId="1177161313" sldId="283"/>
            <ac:spMk id="2" creationId="{A78BD7D2-8654-29EC-2341-F39134E435DD}"/>
          </ac:spMkLst>
        </pc:spChg>
      </pc:sldChg>
      <pc:sldChg chg="add del">
        <pc:chgData name="Tom Reichrath" userId="fc5941ca-f30d-4bd6-8f7b-6d9a43e9a42e" providerId="ADAL" clId="{D352FCDC-A591-4120-B45B-F8AD0EE66D93}" dt="2025-08-28T14:20:20.763" v="191"/>
        <pc:sldMkLst>
          <pc:docMk/>
          <pc:sldMk cId="1649507098" sldId="286"/>
        </pc:sldMkLst>
      </pc:sldChg>
      <pc:sldChg chg="modSp mod">
        <pc:chgData name="Tom Reichrath" userId="fc5941ca-f30d-4bd6-8f7b-6d9a43e9a42e" providerId="ADAL" clId="{D352FCDC-A591-4120-B45B-F8AD0EE66D93}" dt="2025-08-28T14:14:32.647" v="150"/>
        <pc:sldMkLst>
          <pc:docMk/>
          <pc:sldMk cId="3980982140" sldId="287"/>
        </pc:sldMkLst>
        <pc:spChg chg="mod">
          <ac:chgData name="Tom Reichrath" userId="fc5941ca-f30d-4bd6-8f7b-6d9a43e9a42e" providerId="ADAL" clId="{D352FCDC-A591-4120-B45B-F8AD0EE66D93}" dt="2025-08-28T14:14:32.647" v="150"/>
          <ac:spMkLst>
            <pc:docMk/>
            <pc:sldMk cId="3980982140" sldId="287"/>
            <ac:spMk id="4" creationId="{07A4C2A7-77AE-AAEC-D309-F8AA8971CF52}"/>
          </ac:spMkLst>
        </pc:spChg>
      </pc:sldChg>
      <pc:sldChg chg="modSp mod">
        <pc:chgData name="Tom Reichrath" userId="fc5941ca-f30d-4bd6-8f7b-6d9a43e9a42e" providerId="ADAL" clId="{D352FCDC-A591-4120-B45B-F8AD0EE66D93}" dt="2025-08-28T14:15:54.331" v="166" actId="20577"/>
        <pc:sldMkLst>
          <pc:docMk/>
          <pc:sldMk cId="1707760867" sldId="288"/>
        </pc:sldMkLst>
        <pc:spChg chg="mod">
          <ac:chgData name="Tom Reichrath" userId="fc5941ca-f30d-4bd6-8f7b-6d9a43e9a42e" providerId="ADAL" clId="{D352FCDC-A591-4120-B45B-F8AD0EE66D93}" dt="2025-08-28T14:15:54.331" v="166" actId="20577"/>
          <ac:spMkLst>
            <pc:docMk/>
            <pc:sldMk cId="1707760867" sldId="288"/>
            <ac:spMk id="195" creationId="{00000000-0000-0000-0000-000000000000}"/>
          </ac:spMkLst>
        </pc:spChg>
      </pc:sldChg>
      <pc:sldChg chg="add ord">
        <pc:chgData name="Tom Reichrath" userId="fc5941ca-f30d-4bd6-8f7b-6d9a43e9a42e" providerId="ADAL" clId="{D352FCDC-A591-4120-B45B-F8AD0EE66D93}" dt="2025-08-28T14:09:32.882" v="2"/>
        <pc:sldMkLst>
          <pc:docMk/>
          <pc:sldMk cId="3903130840" sldId="295"/>
        </pc:sldMkLst>
      </pc:sldChg>
      <pc:sldChg chg="add">
        <pc:chgData name="Tom Reichrath" userId="fc5941ca-f30d-4bd6-8f7b-6d9a43e9a42e" providerId="ADAL" clId="{D352FCDC-A591-4120-B45B-F8AD0EE66D93}" dt="2025-08-28T14:09:40.077" v="3"/>
        <pc:sldMkLst>
          <pc:docMk/>
          <pc:sldMk cId="2407504" sldId="296"/>
        </pc:sldMkLst>
      </pc:sldChg>
      <pc:sldChg chg="add">
        <pc:chgData name="Tom Reichrath" userId="fc5941ca-f30d-4bd6-8f7b-6d9a43e9a42e" providerId="ADAL" clId="{D352FCDC-A591-4120-B45B-F8AD0EE66D93}" dt="2025-08-28T14:19:02.677" v="183"/>
        <pc:sldMkLst>
          <pc:docMk/>
          <pc:sldMk cId="0" sldId="297"/>
        </pc:sldMkLst>
      </pc:sldChg>
      <pc:sldChg chg="add">
        <pc:chgData name="Tom Reichrath" userId="fc5941ca-f30d-4bd6-8f7b-6d9a43e9a42e" providerId="ADAL" clId="{D352FCDC-A591-4120-B45B-F8AD0EE66D93}" dt="2025-08-28T14:19:02.677" v="183"/>
        <pc:sldMkLst>
          <pc:docMk/>
          <pc:sldMk cId="3690609937" sldId="298"/>
        </pc:sldMkLst>
      </pc:sldChg>
      <pc:sldChg chg="add">
        <pc:chgData name="Tom Reichrath" userId="fc5941ca-f30d-4bd6-8f7b-6d9a43e9a42e" providerId="ADAL" clId="{D352FCDC-A591-4120-B45B-F8AD0EE66D93}" dt="2025-08-28T14:20:20.763" v="191"/>
        <pc:sldMkLst>
          <pc:docMk/>
          <pc:sldMk cId="3468007946" sldId="299"/>
        </pc:sldMkLst>
      </pc:sldChg>
      <pc:sldChg chg="add">
        <pc:chgData name="Tom Reichrath" userId="fc5941ca-f30d-4bd6-8f7b-6d9a43e9a42e" providerId="ADAL" clId="{D352FCDC-A591-4120-B45B-F8AD0EE66D93}" dt="2025-08-28T14:20:20.763" v="191"/>
        <pc:sldMkLst>
          <pc:docMk/>
          <pc:sldMk cId="3152941593" sldId="300"/>
        </pc:sldMkLst>
      </pc:sldChg>
    </pc:docChg>
  </pc:docChgLst>
  <pc:docChgLst>
    <pc:chgData name="Baukje van Lieshout - Rensma" userId="f19166c5-b5fe-42a1-a66a-d438d36c7267" providerId="ADAL" clId="{4524E432-F966-43F1-91AF-B3B2FD2C6937}"/>
    <pc:docChg chg="undo custSel modSld">
      <pc:chgData name="Baukje van Lieshout - Rensma" userId="f19166c5-b5fe-42a1-a66a-d438d36c7267" providerId="ADAL" clId="{4524E432-F966-43F1-91AF-B3B2FD2C6937}" dt="2025-09-02T13:15:47.694" v="53" actId="6549"/>
      <pc:docMkLst>
        <pc:docMk/>
      </pc:docMkLst>
      <pc:sldChg chg="modSp mod">
        <pc:chgData name="Baukje van Lieshout - Rensma" userId="f19166c5-b5fe-42a1-a66a-d438d36c7267" providerId="ADAL" clId="{4524E432-F966-43F1-91AF-B3B2FD2C6937}" dt="2025-09-02T13:15:47.694" v="53" actId="6549"/>
        <pc:sldMkLst>
          <pc:docMk/>
          <pc:sldMk cId="2049677416" sldId="282"/>
        </pc:sldMkLst>
        <pc:spChg chg="mod">
          <ac:chgData name="Baukje van Lieshout - Rensma" userId="f19166c5-b5fe-42a1-a66a-d438d36c7267" providerId="ADAL" clId="{4524E432-F966-43F1-91AF-B3B2FD2C6937}" dt="2025-09-02T13:15:47.694" v="53" actId="6549"/>
          <ac:spMkLst>
            <pc:docMk/>
            <pc:sldMk cId="2049677416" sldId="282"/>
            <ac:spMk id="3" creationId="{EA475CC7-2A8C-B811-B464-337F46338CC0}"/>
          </ac:spMkLst>
        </pc:spChg>
      </pc:sldChg>
    </pc:docChg>
  </pc:docChgLst>
  <pc:docChgLst>
    <pc:chgData name="Tom Reichrath" userId="fc5941ca-f30d-4bd6-8f7b-6d9a43e9a42e" providerId="ADAL" clId="{9203601B-55A3-447F-B01A-F6681312681E}"/>
    <pc:docChg chg="undo custSel addSld delSld modSld sldOrd">
      <pc:chgData name="Tom Reichrath" userId="fc5941ca-f30d-4bd6-8f7b-6d9a43e9a42e" providerId="ADAL" clId="{9203601B-55A3-447F-B01A-F6681312681E}" dt="2024-08-26T09:48:32.999" v="3074" actId="207"/>
      <pc:docMkLst>
        <pc:docMk/>
      </pc:docMkLst>
      <pc:sldChg chg="modSp mod">
        <pc:chgData name="Tom Reichrath" userId="fc5941ca-f30d-4bd6-8f7b-6d9a43e9a42e" providerId="ADAL" clId="{9203601B-55A3-447F-B01A-F6681312681E}" dt="2024-08-26T09:42:44.011" v="3072"/>
        <pc:sldMkLst>
          <pc:docMk/>
          <pc:sldMk cId="0" sldId="257"/>
        </pc:sldMkLst>
      </pc:sldChg>
      <pc:sldChg chg="modSp mod">
        <pc:chgData name="Tom Reichrath" userId="fc5941ca-f30d-4bd6-8f7b-6d9a43e9a42e" providerId="ADAL" clId="{9203601B-55A3-447F-B01A-F6681312681E}" dt="2024-08-26T09:14:34.616" v="247" actId="20577"/>
        <pc:sldMkLst>
          <pc:docMk/>
          <pc:sldMk cId="0" sldId="259"/>
        </pc:sldMkLst>
      </pc:sldChg>
      <pc:sldChg chg="del">
        <pc:chgData name="Tom Reichrath" userId="fc5941ca-f30d-4bd6-8f7b-6d9a43e9a42e" providerId="ADAL" clId="{9203601B-55A3-447F-B01A-F6681312681E}" dt="2024-08-26T09:39:16.581" v="2977" actId="47"/>
        <pc:sldMkLst>
          <pc:docMk/>
          <pc:sldMk cId="310069081" sldId="260"/>
        </pc:sldMkLst>
      </pc:sldChg>
      <pc:sldChg chg="del">
        <pc:chgData name="Tom Reichrath" userId="fc5941ca-f30d-4bd6-8f7b-6d9a43e9a42e" providerId="ADAL" clId="{9203601B-55A3-447F-B01A-F6681312681E}" dt="2024-08-26T09:39:44.072" v="2979" actId="47"/>
        <pc:sldMkLst>
          <pc:docMk/>
          <pc:sldMk cId="0" sldId="263"/>
        </pc:sldMkLst>
      </pc:sldChg>
      <pc:sldChg chg="add">
        <pc:chgData name="Tom Reichrath" userId="fc5941ca-f30d-4bd6-8f7b-6d9a43e9a42e" providerId="ADAL" clId="{9203601B-55A3-447F-B01A-F6681312681E}" dt="2024-08-26T09:39:38.640" v="2978"/>
        <pc:sldMkLst>
          <pc:docMk/>
          <pc:sldMk cId="1571385709" sldId="269"/>
        </pc:sldMkLst>
      </pc:sldChg>
      <pc:sldChg chg="del">
        <pc:chgData name="Tom Reichrath" userId="fc5941ca-f30d-4bd6-8f7b-6d9a43e9a42e" providerId="ADAL" clId="{9203601B-55A3-447F-B01A-F6681312681E}" dt="2024-08-26T09:39:16.581" v="2977" actId="47"/>
        <pc:sldMkLst>
          <pc:docMk/>
          <pc:sldMk cId="3690609937" sldId="269"/>
        </pc:sldMkLst>
      </pc:sldChg>
      <pc:sldChg chg="del">
        <pc:chgData name="Tom Reichrath" userId="fc5941ca-f30d-4bd6-8f7b-6d9a43e9a42e" providerId="ADAL" clId="{9203601B-55A3-447F-B01A-F6681312681E}" dt="2024-08-26T09:39:44.629" v="2980" actId="47"/>
        <pc:sldMkLst>
          <pc:docMk/>
          <pc:sldMk cId="1892876720" sldId="270"/>
        </pc:sldMkLst>
      </pc:sldChg>
      <pc:sldChg chg="modSp add del mod">
        <pc:chgData name="Tom Reichrath" userId="fc5941ca-f30d-4bd6-8f7b-6d9a43e9a42e" providerId="ADAL" clId="{9203601B-55A3-447F-B01A-F6681312681E}" dt="2024-08-26T09:39:53.115" v="2985" actId="20577"/>
        <pc:sldMkLst>
          <pc:docMk/>
          <pc:sldMk cId="2278998283" sldId="274"/>
        </pc:sldMkLst>
      </pc:sldChg>
      <pc:sldChg chg="modSp mod">
        <pc:chgData name="Tom Reichrath" userId="fc5941ca-f30d-4bd6-8f7b-6d9a43e9a42e" providerId="ADAL" clId="{9203601B-55A3-447F-B01A-F6681312681E}" dt="2024-08-26T09:40:12.828" v="3000" actId="20577"/>
        <pc:sldMkLst>
          <pc:docMk/>
          <pc:sldMk cId="3610958639" sldId="275"/>
        </pc:sldMkLst>
      </pc:sldChg>
      <pc:sldChg chg="del">
        <pc:chgData name="Tom Reichrath" userId="fc5941ca-f30d-4bd6-8f7b-6d9a43e9a42e" providerId="ADAL" clId="{9203601B-55A3-447F-B01A-F6681312681E}" dt="2024-08-26T09:40:18.796" v="3001" actId="47"/>
        <pc:sldMkLst>
          <pc:docMk/>
          <pc:sldMk cId="210821110" sldId="277"/>
        </pc:sldMkLst>
      </pc:sldChg>
      <pc:sldChg chg="modSp mod">
        <pc:chgData name="Tom Reichrath" userId="fc5941ca-f30d-4bd6-8f7b-6d9a43e9a42e" providerId="ADAL" clId="{9203601B-55A3-447F-B01A-F6681312681E}" dt="2024-08-26T09:14:21.013" v="213" actId="20577"/>
        <pc:sldMkLst>
          <pc:docMk/>
          <pc:sldMk cId="4019231734" sldId="279"/>
        </pc:sldMkLst>
      </pc:sldChg>
      <pc:sldChg chg="modSp mod">
        <pc:chgData name="Tom Reichrath" userId="fc5941ca-f30d-4bd6-8f7b-6d9a43e9a42e" providerId="ADAL" clId="{9203601B-55A3-447F-B01A-F6681312681E}" dt="2024-08-26T09:21:40.436" v="963" actId="404"/>
        <pc:sldMkLst>
          <pc:docMk/>
          <pc:sldMk cId="1452502359" sldId="280"/>
        </pc:sldMkLst>
      </pc:sldChg>
      <pc:sldChg chg="modSp mod">
        <pc:chgData name="Tom Reichrath" userId="fc5941ca-f30d-4bd6-8f7b-6d9a43e9a42e" providerId="ADAL" clId="{9203601B-55A3-447F-B01A-F6681312681E}" dt="2024-08-26T09:23:34.248" v="1361" actId="20577"/>
        <pc:sldMkLst>
          <pc:docMk/>
          <pc:sldMk cId="410910290" sldId="281"/>
        </pc:sldMkLst>
      </pc:sldChg>
      <pc:sldChg chg="modSp mod ord">
        <pc:chgData name="Tom Reichrath" userId="fc5941ca-f30d-4bd6-8f7b-6d9a43e9a42e" providerId="ADAL" clId="{9203601B-55A3-447F-B01A-F6681312681E}" dt="2024-08-26T09:20:03.141" v="566" actId="20577"/>
        <pc:sldMkLst>
          <pc:docMk/>
          <pc:sldMk cId="2049677416" sldId="282"/>
        </pc:sldMkLst>
      </pc:sldChg>
      <pc:sldChg chg="addSp delSp modSp mod">
        <pc:chgData name="Tom Reichrath" userId="fc5941ca-f30d-4bd6-8f7b-6d9a43e9a42e" providerId="ADAL" clId="{9203601B-55A3-447F-B01A-F6681312681E}" dt="2024-08-26T09:48:32.999" v="3074" actId="207"/>
        <pc:sldMkLst>
          <pc:docMk/>
          <pc:sldMk cId="1177161313" sldId="283"/>
        </pc:sldMkLst>
      </pc:sldChg>
      <pc:sldChg chg="del">
        <pc:chgData name="Tom Reichrath" userId="fc5941ca-f30d-4bd6-8f7b-6d9a43e9a42e" providerId="ADAL" clId="{9203601B-55A3-447F-B01A-F6681312681E}" dt="2024-08-26T09:39:45.901" v="2981" actId="47"/>
        <pc:sldMkLst>
          <pc:docMk/>
          <pc:sldMk cId="1751876313" sldId="284"/>
        </pc:sldMkLst>
      </pc:sldChg>
      <pc:sldChg chg="modSp mod">
        <pc:chgData name="Tom Reichrath" userId="fc5941ca-f30d-4bd6-8f7b-6d9a43e9a42e" providerId="ADAL" clId="{9203601B-55A3-447F-B01A-F6681312681E}" dt="2024-08-26T09:40:07.366" v="2998" actId="20577"/>
        <pc:sldMkLst>
          <pc:docMk/>
          <pc:sldMk cId="657760280" sldId="285"/>
        </pc:sldMkLst>
      </pc:sldChg>
      <pc:sldChg chg="addSp modSp add mod">
        <pc:chgData name="Tom Reichrath" userId="fc5941ca-f30d-4bd6-8f7b-6d9a43e9a42e" providerId="ADAL" clId="{9203601B-55A3-447F-B01A-F6681312681E}" dt="2024-08-26T09:18:31.209" v="473" actId="1076"/>
        <pc:sldMkLst>
          <pc:docMk/>
          <pc:sldMk cId="3980982140" sldId="287"/>
        </pc:sldMkLst>
      </pc:sldChg>
      <pc:sldChg chg="modSp add mod">
        <pc:chgData name="Tom Reichrath" userId="fc5941ca-f30d-4bd6-8f7b-6d9a43e9a42e" providerId="ADAL" clId="{9203601B-55A3-447F-B01A-F6681312681E}" dt="2024-08-26T09:22:16.621" v="1023" actId="404"/>
        <pc:sldMkLst>
          <pc:docMk/>
          <pc:sldMk cId="1707760867" sldId="288"/>
        </pc:sldMkLst>
      </pc:sldChg>
      <pc:sldChg chg="modSp add mod">
        <pc:chgData name="Tom Reichrath" userId="fc5941ca-f30d-4bd6-8f7b-6d9a43e9a42e" providerId="ADAL" clId="{9203601B-55A3-447F-B01A-F6681312681E}" dt="2024-08-26T09:31:50.787" v="2260" actId="20577"/>
        <pc:sldMkLst>
          <pc:docMk/>
          <pc:sldMk cId="180268099" sldId="289"/>
        </pc:sldMkLst>
      </pc:sldChg>
      <pc:sldChg chg="addSp delSp modSp add mod">
        <pc:chgData name="Tom Reichrath" userId="fc5941ca-f30d-4bd6-8f7b-6d9a43e9a42e" providerId="ADAL" clId="{9203601B-55A3-447F-B01A-F6681312681E}" dt="2024-08-26T09:32:18.674" v="2287" actId="22"/>
        <pc:sldMkLst>
          <pc:docMk/>
          <pc:sldMk cId="3598470498" sldId="290"/>
        </pc:sldMkLst>
      </pc:sldChg>
      <pc:sldChg chg="modSp add mod">
        <pc:chgData name="Tom Reichrath" userId="fc5941ca-f30d-4bd6-8f7b-6d9a43e9a42e" providerId="ADAL" clId="{9203601B-55A3-447F-B01A-F6681312681E}" dt="2024-08-26T09:33:15.505" v="2527" actId="20577"/>
        <pc:sldMkLst>
          <pc:docMk/>
          <pc:sldMk cId="2078784089" sldId="291"/>
        </pc:sldMkLst>
      </pc:sldChg>
      <pc:sldChg chg="addSp delSp modSp add mod">
        <pc:chgData name="Tom Reichrath" userId="fc5941ca-f30d-4bd6-8f7b-6d9a43e9a42e" providerId="ADAL" clId="{9203601B-55A3-447F-B01A-F6681312681E}" dt="2024-08-26T09:35:04.511" v="2579" actId="22"/>
        <pc:sldMkLst>
          <pc:docMk/>
          <pc:sldMk cId="1560287444" sldId="292"/>
        </pc:sldMkLst>
      </pc:sldChg>
      <pc:sldChg chg="modSp add mod">
        <pc:chgData name="Tom Reichrath" userId="fc5941ca-f30d-4bd6-8f7b-6d9a43e9a42e" providerId="ADAL" clId="{9203601B-55A3-447F-B01A-F6681312681E}" dt="2024-08-26T09:37:43.932" v="2809" actId="6549"/>
        <pc:sldMkLst>
          <pc:docMk/>
          <pc:sldMk cId="2983093409" sldId="293"/>
        </pc:sldMkLst>
      </pc:sldChg>
      <pc:sldChg chg="modSp add mod">
        <pc:chgData name="Tom Reichrath" userId="fc5941ca-f30d-4bd6-8f7b-6d9a43e9a42e" providerId="ADAL" clId="{9203601B-55A3-447F-B01A-F6681312681E}" dt="2024-08-26T09:38:35.340" v="2959" actId="20577"/>
        <pc:sldMkLst>
          <pc:docMk/>
          <pc:sldMk cId="4154528721" sldId="294"/>
        </pc:sldMkLst>
      </pc:sldChg>
      <pc:sldChg chg="add del">
        <pc:chgData name="Tom Reichrath" userId="fc5941ca-f30d-4bd6-8f7b-6d9a43e9a42e" providerId="ADAL" clId="{9203601B-55A3-447F-B01A-F6681312681E}" dt="2024-08-26T09:38:42.224" v="2961"/>
        <pc:sldMkLst>
          <pc:docMk/>
          <pc:sldMk cId="0" sldId="295"/>
        </pc:sldMkLst>
      </pc:sldChg>
      <pc:sldChg chg="delSp modSp add del mod">
        <pc:chgData name="Tom Reichrath" userId="fc5941ca-f30d-4bd6-8f7b-6d9a43e9a42e" providerId="ADAL" clId="{9203601B-55A3-447F-B01A-F6681312681E}" dt="2024-08-26T09:38:58.058" v="2976" actId="47"/>
        <pc:sldMkLst>
          <pc:docMk/>
          <pc:sldMk cId="3714609540" sldId="295"/>
        </pc:sldMkLst>
      </pc:sldChg>
    </pc:docChg>
  </pc:docChgLst>
  <pc:docChgLst>
    <pc:chgData name="Tom Reichrath" userId="S::tom.reichrath@janvanbrabant.nl::fc5941ca-f30d-4bd6-8f7b-6d9a43e9a42e" providerId="AD" clId="Web-{E35D82E9-034D-A0B8-4D2E-44B59E9B59B7}"/>
    <pc:docChg chg="modSld">
      <pc:chgData name="Tom Reichrath" userId="S::tom.reichrath@janvanbrabant.nl::fc5941ca-f30d-4bd6-8f7b-6d9a43e9a42e" providerId="AD" clId="Web-{E35D82E9-034D-A0B8-4D2E-44B59E9B59B7}" dt="2024-09-03T08:18:20.634" v="6" actId="20577"/>
      <pc:docMkLst>
        <pc:docMk/>
      </pc:docMkLst>
      <pc:sldChg chg="modSp">
        <pc:chgData name="Tom Reichrath" userId="S::tom.reichrath@janvanbrabant.nl::fc5941ca-f30d-4bd6-8f7b-6d9a43e9a42e" providerId="AD" clId="Web-{E35D82E9-034D-A0B8-4D2E-44B59E9B59B7}" dt="2024-09-03T08:18:20.634" v="6" actId="20577"/>
        <pc:sldMkLst>
          <pc:docMk/>
          <pc:sldMk cId="4019231734" sldId="279"/>
        </pc:sldMkLst>
      </pc:sldChg>
    </pc:docChg>
  </pc:docChgLst>
  <pc:docChgLst>
    <pc:chgData name="Tom Reichrath" userId="S::tom.reichrath@janvanbrabant.nl::fc5941ca-f30d-4bd6-8f7b-6d9a43e9a42e" providerId="AD" clId="Web-{A43CA39B-384A-1111-D688-1F64B195F6D1}"/>
    <pc:docChg chg="modSld">
      <pc:chgData name="Tom Reichrath" userId="S::tom.reichrath@janvanbrabant.nl::fc5941ca-f30d-4bd6-8f7b-6d9a43e9a42e" providerId="AD" clId="Web-{A43CA39B-384A-1111-D688-1F64B195F6D1}" dt="2025-08-29T07:07:37.773" v="2" actId="20577"/>
      <pc:docMkLst>
        <pc:docMk/>
      </pc:docMkLst>
      <pc:sldChg chg="modSp">
        <pc:chgData name="Tom Reichrath" userId="S::tom.reichrath@janvanbrabant.nl::fc5941ca-f30d-4bd6-8f7b-6d9a43e9a42e" providerId="AD" clId="Web-{A43CA39B-384A-1111-D688-1F64B195F6D1}" dt="2025-08-29T07:07:37.773" v="2" actId="20577"/>
        <pc:sldMkLst>
          <pc:docMk/>
          <pc:sldMk cId="4154528721" sldId="294"/>
        </pc:sldMkLst>
        <pc:spChg chg="mod">
          <ac:chgData name="Tom Reichrath" userId="S::tom.reichrath@janvanbrabant.nl::fc5941ca-f30d-4bd6-8f7b-6d9a43e9a42e" providerId="AD" clId="Web-{A43CA39B-384A-1111-D688-1F64B195F6D1}" dt="2025-08-29T07:07:37.773" v="2" actId="20577"/>
          <ac:spMkLst>
            <pc:docMk/>
            <pc:sldMk cId="4154528721" sldId="294"/>
            <ac:spMk id="2" creationId="{A78BD7D2-8654-29EC-2341-F39134E435DD}"/>
          </ac:spMkLst>
        </pc:spChg>
      </pc:sldChg>
    </pc:docChg>
  </pc:docChgLst>
  <pc:docChgLst>
    <pc:chgData name="Tim van Seggelen" userId="S::tim.vanseggelen@janvanbrabant.nl::e4271fb4-fb9c-4aec-a6da-8e42d55e7e6f" providerId="AD" clId="Web-{C81BE5CE-8D32-AECF-75DF-1F2BEDAED7BF}"/>
    <pc:docChg chg="modSld">
      <pc:chgData name="Tim van Seggelen" userId="S::tim.vanseggelen@janvanbrabant.nl::e4271fb4-fb9c-4aec-a6da-8e42d55e7e6f" providerId="AD" clId="Web-{C81BE5CE-8D32-AECF-75DF-1F2BEDAED7BF}" dt="2025-09-03T12:04:29.123" v="97" actId="20577"/>
      <pc:docMkLst>
        <pc:docMk/>
      </pc:docMkLst>
      <pc:sldChg chg="modSp">
        <pc:chgData name="Tim van Seggelen" userId="S::tim.vanseggelen@janvanbrabant.nl::e4271fb4-fb9c-4aec-a6da-8e42d55e7e6f" providerId="AD" clId="Web-{C81BE5CE-8D32-AECF-75DF-1F2BEDAED7BF}" dt="2025-09-03T11:57:18.050" v="8" actId="20577"/>
        <pc:sldMkLst>
          <pc:docMk/>
          <pc:sldMk cId="1452502359" sldId="280"/>
        </pc:sldMkLst>
        <pc:spChg chg="mod">
          <ac:chgData name="Tim van Seggelen" userId="S::tim.vanseggelen@janvanbrabant.nl::e4271fb4-fb9c-4aec-a6da-8e42d55e7e6f" providerId="AD" clId="Web-{C81BE5CE-8D32-AECF-75DF-1F2BEDAED7BF}" dt="2025-09-03T11:57:18.050" v="8" actId="20577"/>
          <ac:spMkLst>
            <pc:docMk/>
            <pc:sldMk cId="1452502359" sldId="280"/>
            <ac:spMk id="6" creationId="{D8D53778-FDDC-1BE9-F9EF-2C999AA714CA}"/>
          </ac:spMkLst>
        </pc:spChg>
      </pc:sldChg>
      <pc:sldChg chg="modSp">
        <pc:chgData name="Tim van Seggelen" userId="S::tim.vanseggelen@janvanbrabant.nl::e4271fb4-fb9c-4aec-a6da-8e42d55e7e6f" providerId="AD" clId="Web-{C81BE5CE-8D32-AECF-75DF-1F2BEDAED7BF}" dt="2025-09-03T11:56:36.128" v="2" actId="1076"/>
        <pc:sldMkLst>
          <pc:docMk/>
          <pc:sldMk cId="3980982140" sldId="287"/>
        </pc:sldMkLst>
        <pc:picChg chg="mod">
          <ac:chgData name="Tim van Seggelen" userId="S::tim.vanseggelen@janvanbrabant.nl::e4271fb4-fb9c-4aec-a6da-8e42d55e7e6f" providerId="AD" clId="Web-{C81BE5CE-8D32-AECF-75DF-1F2BEDAED7BF}" dt="2025-09-03T11:56:36.128" v="2" actId="1076"/>
          <ac:picMkLst>
            <pc:docMk/>
            <pc:sldMk cId="3980982140" sldId="287"/>
            <ac:picMk id="5" creationId="{1C960C7C-F3AC-92ED-7A74-7E893BA723D5}"/>
          </ac:picMkLst>
        </pc:picChg>
      </pc:sldChg>
      <pc:sldChg chg="modSp">
        <pc:chgData name="Tim van Seggelen" userId="S::tim.vanseggelen@janvanbrabant.nl::e4271fb4-fb9c-4aec-a6da-8e42d55e7e6f" providerId="AD" clId="Web-{C81BE5CE-8D32-AECF-75DF-1F2BEDAED7BF}" dt="2025-09-03T12:00:15.665" v="81" actId="20577"/>
        <pc:sldMkLst>
          <pc:docMk/>
          <pc:sldMk cId="2983093409" sldId="293"/>
        </pc:sldMkLst>
        <pc:spChg chg="mod">
          <ac:chgData name="Tim van Seggelen" userId="S::tim.vanseggelen@janvanbrabant.nl::e4271fb4-fb9c-4aec-a6da-8e42d55e7e6f" providerId="AD" clId="Web-{C81BE5CE-8D32-AECF-75DF-1F2BEDAED7BF}" dt="2025-09-03T12:00:15.665" v="81" actId="20577"/>
          <ac:spMkLst>
            <pc:docMk/>
            <pc:sldMk cId="2983093409" sldId="293"/>
            <ac:spMk id="2" creationId="{A78BD7D2-8654-29EC-2341-F39134E435DD}"/>
          </ac:spMkLst>
        </pc:spChg>
      </pc:sldChg>
      <pc:sldChg chg="modSp">
        <pc:chgData name="Tim van Seggelen" userId="S::tim.vanseggelen@janvanbrabant.nl::e4271fb4-fb9c-4aec-a6da-8e42d55e7e6f" providerId="AD" clId="Web-{C81BE5CE-8D32-AECF-75DF-1F2BEDAED7BF}" dt="2025-09-03T12:04:29.123" v="97" actId="20577"/>
        <pc:sldMkLst>
          <pc:docMk/>
          <pc:sldMk cId="3152941593" sldId="300"/>
        </pc:sldMkLst>
        <pc:spChg chg="mod">
          <ac:chgData name="Tim van Seggelen" userId="S::tim.vanseggelen@janvanbrabant.nl::e4271fb4-fb9c-4aec-a6da-8e42d55e7e6f" providerId="AD" clId="Web-{C81BE5CE-8D32-AECF-75DF-1F2BEDAED7BF}" dt="2025-09-03T12:04:29.123" v="97" actId="20577"/>
          <ac:spMkLst>
            <pc:docMk/>
            <pc:sldMk cId="3152941593" sldId="300"/>
            <ac:spMk id="4" creationId="{B8C5AF5D-D326-A32D-6DF8-BB4B112B998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 y fech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08990">
              <a:lnSpc>
                <a:spcPct val="100000"/>
              </a:lnSpc>
              <a:spcBef>
                <a:spcPts val="0"/>
              </a:spcBef>
              <a:buSzTx/>
              <a:buNone/>
              <a:defRPr sz="2940" spc="-29"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t>Autor y fecha</a:t>
            </a:r>
          </a:p>
        </p:txBody>
      </p:sp>
      <p:sp>
        <p:nvSpPr>
          <p:cNvPr id="12" name="Título de la presenta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/>
            </a:lvl1pPr>
          </a:lstStyle>
          <a:p>
            <a:r>
              <a:t>Título de la presentación</a:t>
            </a:r>
          </a:p>
        </p:txBody>
      </p:sp>
      <p:sp>
        <p:nvSpPr>
          <p:cNvPr id="13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r>
              <a:t>Subtítulo de la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ítulo de la diapositiv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la diapositiva</a:t>
            </a:r>
          </a:p>
        </p:txBody>
      </p:sp>
      <p:sp>
        <p:nvSpPr>
          <p:cNvPr id="100" name="Subtítulo de la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z="4224" spc="-42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Subtítulo de la diapositiva</a:t>
            </a:r>
          </a:p>
        </p:txBody>
      </p:sp>
      <p:sp>
        <p:nvSpPr>
          <p:cNvPr id="10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ítulo de agend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agenda</a:t>
            </a:r>
          </a:p>
        </p:txBody>
      </p:sp>
      <p:sp>
        <p:nvSpPr>
          <p:cNvPr id="109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r>
              <a:t>Temas relacionados con la agenda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0" name="Subtítulo de agend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z="4224" spc="-42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Subtítulo de agenda</a:t>
            </a:r>
          </a:p>
        </p:txBody>
      </p:sp>
      <p:sp>
        <p:nvSpPr>
          <p:cNvPr id="11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cl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r>
              <a:t>Declaración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ato import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Información fáctic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z="4224" spc="-42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Información fáctica</a:t>
            </a:r>
          </a:p>
        </p:txBody>
      </p:sp>
      <p:sp>
        <p:nvSpPr>
          <p:cNvPr id="127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ribució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z="4224" spc="-42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Atribución</a:t>
            </a:r>
          </a:p>
        </p:txBody>
      </p:sp>
      <p:sp>
        <p:nvSpPr>
          <p:cNvPr id="136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“Cita destacable”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Mar frente al cielo en la puesta de sol 2"/>
          <p:cNvSpPr>
            <a:spLocks noGrp="1"/>
          </p:cNvSpPr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Mar frente al cielo en la puesta de sol 1"/>
          <p:cNvSpPr>
            <a:spLocks noGrp="1"/>
          </p:cNvSpPr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La playa y el mar en la puesta de sol"/>
          <p:cNvSpPr>
            <a:spLocks noGrp="1"/>
          </p:cNvSpPr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la playa y el mar en la puesta de sol"/>
          <p:cNvSpPr>
            <a:spLocks noGrp="1"/>
          </p:cNvSpPr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La playa y el mar en la puesta de sol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ítulo de la presenta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>
                <a:solidFill>
                  <a:srgbClr val="FFFFFF"/>
                </a:solidFill>
              </a:defRPr>
            </a:lvl1pPr>
          </a:lstStyle>
          <a:p>
            <a:r>
              <a:t>Título de la presentación</a:t>
            </a:r>
          </a:p>
        </p:txBody>
      </p:sp>
      <p:sp>
        <p:nvSpPr>
          <p:cNvPr id="23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r>
              <a:t>Subtítulo de la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or y fech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08990">
              <a:lnSpc>
                <a:spcPct val="100000"/>
              </a:lnSpc>
              <a:spcBef>
                <a:spcPts val="0"/>
              </a:spcBef>
              <a:buSzTx/>
              <a:buNone/>
              <a:defRPr sz="2940" spc="-29">
                <a:solidFill>
                  <a:srgbClr val="FFFFFF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t>Autor y fecha</a:t>
            </a:r>
          </a:p>
        </p:txBody>
      </p:sp>
      <p:sp>
        <p:nvSpPr>
          <p:cNvPr id="2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foto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ítulo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r>
              <a:t>Título de la diapositiva</a:t>
            </a:r>
          </a:p>
        </p:txBody>
      </p:sp>
      <p:sp>
        <p:nvSpPr>
          <p:cNvPr id="33" name="Mar frente al cielo en la puesta de sol"/>
          <p:cNvSpPr>
            <a:spLocks noGrp="1"/>
          </p:cNvSpPr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r>
              <a:t>Subtítulo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ítulo de la diapositiv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la diapositiva</a:t>
            </a:r>
          </a:p>
        </p:txBody>
      </p:sp>
      <p:sp>
        <p:nvSpPr>
          <p:cNvPr id="43" name="Nivel de texto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Subtítulo de la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z="4224" spc="-42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Subtítulo de la diapositiva</a:t>
            </a:r>
          </a:p>
        </p:txBody>
      </p:sp>
      <p:sp>
        <p:nvSpPr>
          <p:cNvPr id="4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ítulo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la diapositiva</a:t>
            </a:r>
          </a:p>
        </p:txBody>
      </p:sp>
      <p:sp>
        <p:nvSpPr>
          <p:cNvPr id="61" name="Mar frente al cielo en la puesta de sol"/>
          <p:cNvSpPr>
            <a:spLocks noGrp="1"/>
          </p:cNvSpPr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2" name="Subtítulo de la diapositiv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z="4224" spc="-42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Subtítulo de la diapositiva</a:t>
            </a:r>
          </a:p>
        </p:txBody>
      </p:sp>
      <p:sp>
        <p:nvSpPr>
          <p:cNvPr id="6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3880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vídeo en directo pequeñ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ítulo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la diapositiva</a:t>
            </a:r>
          </a:p>
        </p:txBody>
      </p:sp>
      <p:sp>
        <p:nvSpPr>
          <p:cNvPr id="72" name="Subtítulo de la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z="4224" spc="-42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Subtítulo de la diapositiva</a:t>
            </a:r>
          </a:p>
        </p:txBody>
      </p:sp>
      <p:sp>
        <p:nvSpPr>
          <p:cNvPr id="7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3880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vídeo en direc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ítulo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la diapositiva</a:t>
            </a:r>
          </a:p>
        </p:txBody>
      </p:sp>
      <p:sp>
        <p:nvSpPr>
          <p:cNvPr id="82" name="Subtítulo de la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z="4224" spc="-42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Subtítulo de la diapositiva</a:t>
            </a:r>
          </a:p>
        </p:txBody>
      </p:sp>
      <p:sp>
        <p:nvSpPr>
          <p:cNvPr id="8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3880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ítulo de sec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z="12800" spc="0"/>
            </a:lvl1pPr>
          </a:lstStyle>
          <a:p>
            <a:r>
              <a:t>Título de sección</a:t>
            </a:r>
          </a:p>
        </p:txBody>
      </p:sp>
      <p:sp>
        <p:nvSpPr>
          <p:cNvPr id="9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Título de la diapositiva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Texto de viñeta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87530" y="12684760"/>
            <a:ext cx="408941" cy="4445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000">
                <a:solidFill>
                  <a:srgbClr val="5E5E5E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4" Type="http://schemas.openxmlformats.org/officeDocument/2006/relationships/hyperlink" Target="mailto:voornaam.achternaam@janvanbrabant.nl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8.jpeg"/><Relationship Id="rId4" Type="http://schemas.openxmlformats.org/officeDocument/2006/relationships/hyperlink" Target="https://deltavmbo.nl/schoolgids/vrije-dagen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0888" y="1299948"/>
            <a:ext cx="8135739" cy="4740122"/>
          </a:xfrm>
          <a:prstGeom prst="rect">
            <a:avLst/>
          </a:prstGeom>
          <a:ln w="12700">
            <a:miter lim="400000"/>
          </a:ln>
        </p:spPr>
      </p:pic>
      <p:pic>
        <p:nvPicPr>
          <p:cNvPr id="172" name="Sin título-1.png" descr="Sin título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19829" y="6485894"/>
            <a:ext cx="25130437" cy="5685762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A34EA9DF-E437-EE8B-55F2-C7E4F5058274}"/>
              </a:ext>
            </a:extLst>
          </p:cNvPr>
          <p:cNvSpPr txBox="1"/>
          <p:nvPr/>
        </p:nvSpPr>
        <p:spPr>
          <a:xfrm>
            <a:off x="868968" y="4307269"/>
            <a:ext cx="8453120" cy="12413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endParaRPr lang="nl-NL" sz="6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 Nova"/>
              <a:ea typeface="Canela Text Regular"/>
              <a:cs typeface="Canela Text Regular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799040"/>
            <a:ext cx="10627909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/>
              <a:t>De vervolgopleiding</a:t>
            </a:r>
            <a:endParaRPr sz="9900" b="1"/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1 – Start">
            <a:extLst>
              <a:ext uri="{FF2B5EF4-FFF2-40B4-BE49-F238E27FC236}">
                <a16:creationId xmlns:a16="http://schemas.microsoft.com/office/drawing/2014/main" id="{D8D53778-FDDC-1BE9-F9EF-2C999AA714CA}"/>
              </a:ext>
            </a:extLst>
          </p:cNvPr>
          <p:cNvSpPr txBox="1"/>
          <p:nvPr/>
        </p:nvSpPr>
        <p:spPr>
          <a:xfrm>
            <a:off x="2252334" y="4773461"/>
            <a:ext cx="21103021" cy="48731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857250" indent="-857250">
              <a:buFontTx/>
              <a:buChar char="-"/>
            </a:pPr>
            <a:r>
              <a:rPr lang="nl-NL" sz="6000">
                <a:solidFill>
                  <a:schemeClr val="tx1"/>
                </a:solidFill>
              </a:rPr>
              <a:t>Alle leerlingen ontvangen een informatieboekje (studiekeuze)</a:t>
            </a:r>
            <a:br>
              <a:rPr lang="nl-NL" sz="6000">
                <a:solidFill>
                  <a:schemeClr val="tx1"/>
                </a:solidFill>
              </a:rPr>
            </a:br>
            <a:r>
              <a:rPr lang="nl-NL" sz="6000">
                <a:solidFill>
                  <a:schemeClr val="tx1"/>
                </a:solidFill>
              </a:rPr>
              <a:t>met de belangrijkste informatie. Binnenkort ook te vinden op</a:t>
            </a:r>
            <a:br>
              <a:rPr lang="nl-NL" sz="6000">
                <a:solidFill>
                  <a:schemeClr val="tx1"/>
                </a:solidFill>
              </a:rPr>
            </a:br>
            <a:r>
              <a:rPr lang="nl-NL" sz="6000">
                <a:solidFill>
                  <a:schemeClr val="tx1"/>
                </a:solidFill>
              </a:rPr>
              <a:t>de website. </a:t>
            </a:r>
          </a:p>
          <a:p>
            <a:pPr marL="857250" indent="-857250">
              <a:buFontTx/>
              <a:buChar char="-"/>
            </a:pPr>
            <a:r>
              <a:rPr lang="nl-NL" sz="6000">
                <a:solidFill>
                  <a:schemeClr val="tx1"/>
                </a:solidFill>
              </a:rPr>
              <a:t>De eindexamenleerlingen dienen zich tijdig te oriënteren. </a:t>
            </a:r>
          </a:p>
          <a:p>
            <a:pPr marL="857250" indent="-857250">
              <a:buFontTx/>
              <a:buChar char="-"/>
            </a:pPr>
            <a:r>
              <a:rPr lang="nl-NL" sz="6000">
                <a:solidFill>
                  <a:schemeClr val="tx1"/>
                </a:solidFill>
              </a:rPr>
              <a:t>Eerste meeloopdagen/open dagen komen er snel aan.</a:t>
            </a:r>
          </a:p>
        </p:txBody>
      </p:sp>
    </p:spTree>
    <p:extLst>
      <p:ext uri="{BB962C8B-B14F-4D97-AF65-F5344CB8AC3E}">
        <p14:creationId xmlns:p14="http://schemas.microsoft.com/office/powerpoint/2010/main" val="41091029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799040"/>
            <a:ext cx="5507918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/>
              <a:t>Oriëntatie</a:t>
            </a:r>
            <a:endParaRPr sz="9900" b="1"/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1 – Start">
            <a:extLst>
              <a:ext uri="{FF2B5EF4-FFF2-40B4-BE49-F238E27FC236}">
                <a16:creationId xmlns:a16="http://schemas.microsoft.com/office/drawing/2014/main" id="{A78BD7D2-8654-29EC-2341-F39134E435DD}"/>
              </a:ext>
            </a:extLst>
          </p:cNvPr>
          <p:cNvSpPr txBox="1"/>
          <p:nvPr/>
        </p:nvSpPr>
        <p:spPr>
          <a:xfrm>
            <a:off x="2252334" y="3249974"/>
            <a:ext cx="20402393" cy="79201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Op </a:t>
            </a:r>
            <a:r>
              <a:rPr lang="nl-NL" b="1">
                <a:solidFill>
                  <a:schemeClr val="tx1"/>
                </a:solidFill>
              </a:rPr>
              <a:t>26 en 27 september</a:t>
            </a:r>
            <a:r>
              <a:rPr lang="nl-NL" b="1">
                <a:solidFill>
                  <a:srgbClr val="FF0000"/>
                </a:solidFill>
              </a:rPr>
              <a:t> </a:t>
            </a:r>
            <a:r>
              <a:rPr lang="nl-NL">
                <a:solidFill>
                  <a:schemeClr val="tx1"/>
                </a:solidFill>
              </a:rPr>
              <a:t>is de Onderwijsbeurs Zuid in Veldhoven. U ontvangt hierover binnenkort bericht. 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Op </a:t>
            </a:r>
            <a:r>
              <a:rPr lang="nl-NL" b="1">
                <a:solidFill>
                  <a:schemeClr val="tx1"/>
                </a:solidFill>
              </a:rPr>
              <a:t>5 februari 2026</a:t>
            </a:r>
            <a:r>
              <a:rPr lang="nl-NL" b="1">
                <a:solidFill>
                  <a:srgbClr val="FF0000"/>
                </a:solidFill>
              </a:rPr>
              <a:t> </a:t>
            </a:r>
            <a:r>
              <a:rPr lang="nl-NL">
                <a:solidFill>
                  <a:schemeClr val="tx1"/>
                </a:solidFill>
              </a:rPr>
              <a:t>is er op het </a:t>
            </a:r>
            <a:r>
              <a:rPr lang="nl-NL" err="1">
                <a:solidFill>
                  <a:schemeClr val="tx1"/>
                </a:solidFill>
              </a:rPr>
              <a:t>Vakcollege</a:t>
            </a:r>
            <a:r>
              <a:rPr lang="nl-NL">
                <a:solidFill>
                  <a:schemeClr val="tx1"/>
                </a:solidFill>
              </a:rPr>
              <a:t> een scholen- en beroepenmarkt. </a:t>
            </a:r>
            <a:br>
              <a:rPr lang="nl-NL">
                <a:solidFill>
                  <a:schemeClr val="tx1"/>
                </a:solidFill>
              </a:rPr>
            </a:br>
            <a:r>
              <a:rPr lang="nl-NL">
                <a:solidFill>
                  <a:schemeClr val="tx1"/>
                </a:solidFill>
              </a:rPr>
              <a:t> 	- Mogelijkheid om te oriënteren</a:t>
            </a:r>
            <a:br>
              <a:rPr lang="nl-NL">
                <a:solidFill>
                  <a:schemeClr val="tx1"/>
                </a:solidFill>
              </a:rPr>
            </a:br>
            <a:r>
              <a:rPr lang="nl-NL">
                <a:solidFill>
                  <a:schemeClr val="tx1"/>
                </a:solidFill>
              </a:rPr>
              <a:t> 	- Voornamelijk gericht op 2</a:t>
            </a:r>
            <a:r>
              <a:rPr lang="nl-NL" baseline="30000">
                <a:solidFill>
                  <a:schemeClr val="tx1"/>
                </a:solidFill>
              </a:rPr>
              <a:t>e</a:t>
            </a:r>
            <a:r>
              <a:rPr lang="nl-NL">
                <a:solidFill>
                  <a:schemeClr val="tx1"/>
                </a:solidFill>
              </a:rPr>
              <a:t> en 3</a:t>
            </a:r>
            <a:r>
              <a:rPr lang="nl-NL" baseline="30000">
                <a:solidFill>
                  <a:schemeClr val="tx1"/>
                </a:solidFill>
              </a:rPr>
              <a:t>e</a:t>
            </a:r>
            <a:r>
              <a:rPr lang="nl-NL">
                <a:solidFill>
                  <a:schemeClr val="tx1"/>
                </a:solidFill>
              </a:rPr>
              <a:t>-jaars</a:t>
            </a:r>
            <a:br>
              <a:rPr lang="nl-NL">
                <a:solidFill>
                  <a:schemeClr val="tx1"/>
                </a:solidFill>
              </a:rPr>
            </a:br>
            <a:r>
              <a:rPr lang="nl-NL">
                <a:solidFill>
                  <a:schemeClr val="tx1"/>
                </a:solidFill>
              </a:rPr>
              <a:t> 	leerlingen, maar ook zinvol voor klas 4. </a:t>
            </a:r>
          </a:p>
          <a:p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161313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799040"/>
            <a:ext cx="16280098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/>
              <a:t>Open dagen en meeloopdagen</a:t>
            </a:r>
            <a:endParaRPr sz="9900" b="1"/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1 – Start">
            <a:extLst>
              <a:ext uri="{FF2B5EF4-FFF2-40B4-BE49-F238E27FC236}">
                <a16:creationId xmlns:a16="http://schemas.microsoft.com/office/drawing/2014/main" id="{A78BD7D2-8654-29EC-2341-F39134E435DD}"/>
              </a:ext>
            </a:extLst>
          </p:cNvPr>
          <p:cNvSpPr txBox="1"/>
          <p:nvPr/>
        </p:nvSpPr>
        <p:spPr>
          <a:xfrm>
            <a:off x="2252334" y="2942199"/>
            <a:ext cx="20402393" cy="85356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De meeste </a:t>
            </a:r>
            <a:r>
              <a:rPr lang="nl-NL" err="1">
                <a:solidFill>
                  <a:schemeClr val="tx1"/>
                </a:solidFill>
              </a:rPr>
              <a:t>MBO-scholen</a:t>
            </a:r>
            <a:r>
              <a:rPr lang="nl-NL">
                <a:solidFill>
                  <a:schemeClr val="tx1"/>
                </a:solidFill>
              </a:rPr>
              <a:t> hebben in november en januari open dagen. 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Alle 4</a:t>
            </a:r>
            <a:r>
              <a:rPr lang="nl-NL" baseline="30000">
                <a:solidFill>
                  <a:schemeClr val="tx1"/>
                </a:solidFill>
              </a:rPr>
              <a:t>e</a:t>
            </a:r>
            <a:r>
              <a:rPr lang="nl-NL">
                <a:solidFill>
                  <a:schemeClr val="tx1"/>
                </a:solidFill>
              </a:rPr>
              <a:t>-jaars leerlingen ontvangen een lijst met open dagen.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Vanaf oktober is het mogelijk om mee te lopen bij </a:t>
            </a:r>
            <a:r>
              <a:rPr lang="nl-NL" err="1">
                <a:solidFill>
                  <a:schemeClr val="tx1"/>
                </a:solidFill>
              </a:rPr>
              <a:t>MBO-opleidingen</a:t>
            </a:r>
            <a:r>
              <a:rPr lang="nl-NL">
                <a:solidFill>
                  <a:schemeClr val="tx1"/>
                </a:solidFill>
              </a:rPr>
              <a:t>.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Leerlingen krijgen verlof voor een </a:t>
            </a:r>
            <a:r>
              <a:rPr lang="nl-NL" err="1">
                <a:solidFill>
                  <a:schemeClr val="tx1"/>
                </a:solidFill>
              </a:rPr>
              <a:t>meeloopdag</a:t>
            </a:r>
            <a:endParaRPr lang="nl-NL">
              <a:solidFill>
                <a:schemeClr val="tx1"/>
              </a:solidFill>
            </a:endParaRP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Aanmelden kan via website van </a:t>
            </a:r>
            <a:r>
              <a:rPr lang="nl-NL" err="1">
                <a:solidFill>
                  <a:schemeClr val="tx1"/>
                </a:solidFill>
              </a:rPr>
              <a:t>MBO-school</a:t>
            </a:r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68099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799040"/>
            <a:ext cx="11655435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/>
              <a:t>Interessante websites</a:t>
            </a:r>
            <a:endParaRPr sz="9900" b="1"/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1 – Start">
            <a:extLst>
              <a:ext uri="{FF2B5EF4-FFF2-40B4-BE49-F238E27FC236}">
                <a16:creationId xmlns:a16="http://schemas.microsoft.com/office/drawing/2014/main" id="{A78BD7D2-8654-29EC-2341-F39134E435DD}"/>
              </a:ext>
            </a:extLst>
          </p:cNvPr>
          <p:cNvSpPr txBox="1"/>
          <p:nvPr/>
        </p:nvSpPr>
        <p:spPr>
          <a:xfrm>
            <a:off x="2252334" y="3688555"/>
            <a:ext cx="20402393" cy="70429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www.kiesmbo.nl 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www.tkmst.nl  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www.summacollege.nl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www.ter-aa.nl/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Websites van andere mbo-opleidingen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Websites van HAVO-scholen</a:t>
            </a:r>
          </a:p>
        </p:txBody>
      </p:sp>
    </p:spTree>
    <p:extLst>
      <p:ext uri="{BB962C8B-B14F-4D97-AF65-F5344CB8AC3E}">
        <p14:creationId xmlns:p14="http://schemas.microsoft.com/office/powerpoint/2010/main" val="3598470498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799040"/>
            <a:ext cx="15252573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/>
              <a:t>Aanmelden vervolgopleiding</a:t>
            </a:r>
            <a:endParaRPr sz="9900" b="1"/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1 – Start">
            <a:extLst>
              <a:ext uri="{FF2B5EF4-FFF2-40B4-BE49-F238E27FC236}">
                <a16:creationId xmlns:a16="http://schemas.microsoft.com/office/drawing/2014/main" id="{A78BD7D2-8654-29EC-2341-F39134E435DD}"/>
              </a:ext>
            </a:extLst>
          </p:cNvPr>
          <p:cNvSpPr txBox="1"/>
          <p:nvPr/>
        </p:nvSpPr>
        <p:spPr>
          <a:xfrm>
            <a:off x="2252334" y="3842448"/>
            <a:ext cx="20402393" cy="6735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Aanmelding door leerling (en ouders).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Vanaf oktober/november tot half maart (binnenkort meer duidelijkheid).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Digitaal via website gekozen MBO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Leerling heeft </a:t>
            </a:r>
            <a:r>
              <a:rPr lang="nl-NL" b="1">
                <a:solidFill>
                  <a:schemeClr val="tx1"/>
                </a:solidFill>
              </a:rPr>
              <a:t>eigen</a:t>
            </a:r>
            <a:r>
              <a:rPr lang="nl-NL">
                <a:solidFill>
                  <a:schemeClr val="tx1"/>
                </a:solidFill>
              </a:rPr>
              <a:t> </a:t>
            </a:r>
            <a:r>
              <a:rPr lang="nl-NL" err="1">
                <a:solidFill>
                  <a:schemeClr val="tx1"/>
                </a:solidFill>
              </a:rPr>
              <a:t>Digi</a:t>
            </a:r>
            <a:r>
              <a:rPr lang="nl-NL">
                <a:solidFill>
                  <a:schemeClr val="tx1"/>
                </a:solidFill>
              </a:rPr>
              <a:t>-D nodig voor aanmelding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Digitaal doorstroomdossier (</a:t>
            </a:r>
            <a:r>
              <a:rPr lang="nl-NL" err="1">
                <a:solidFill>
                  <a:schemeClr val="tx1"/>
                </a:solidFill>
              </a:rPr>
              <a:t>Intergrip</a:t>
            </a:r>
            <a:r>
              <a:rPr lang="nl-NL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7878408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799040"/>
            <a:ext cx="2782813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/>
              <a:t>MBO</a:t>
            </a:r>
            <a:endParaRPr sz="9900" b="1"/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1 – Start">
            <a:extLst>
              <a:ext uri="{FF2B5EF4-FFF2-40B4-BE49-F238E27FC236}">
                <a16:creationId xmlns:a16="http://schemas.microsoft.com/office/drawing/2014/main" id="{A78BD7D2-8654-29EC-2341-F39134E435DD}"/>
              </a:ext>
            </a:extLst>
          </p:cNvPr>
          <p:cNvSpPr txBox="1"/>
          <p:nvPr/>
        </p:nvSpPr>
        <p:spPr>
          <a:xfrm>
            <a:off x="2252334" y="2148137"/>
            <a:ext cx="20402393" cy="10123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rPr lang="nl-NL">
                <a:solidFill>
                  <a:schemeClr val="tx1"/>
                </a:solidFill>
              </a:rPr>
              <a:t>4 niveaus :</a:t>
            </a:r>
          </a:p>
          <a:p>
            <a:r>
              <a:rPr lang="nl-NL" sz="4400">
                <a:solidFill>
                  <a:schemeClr val="tx1"/>
                </a:solidFill>
              </a:rPr>
              <a:t>1. Assistentenopleiding     		1-1,5  jaar</a:t>
            </a:r>
          </a:p>
          <a:p>
            <a:r>
              <a:rPr lang="nl-NL" sz="4400">
                <a:solidFill>
                  <a:schemeClr val="tx1"/>
                </a:solidFill>
              </a:rPr>
              <a:t>2. Basisberoepsopleiding  		2-3  jaar</a:t>
            </a:r>
          </a:p>
          <a:p>
            <a:r>
              <a:rPr lang="nl-NL" sz="4400">
                <a:solidFill>
                  <a:schemeClr val="tx1"/>
                </a:solidFill>
              </a:rPr>
              <a:t>3. Vakopleiding      			3  jaar</a:t>
            </a:r>
          </a:p>
          <a:p>
            <a:r>
              <a:rPr lang="nl-NL" sz="4400">
                <a:solidFill>
                  <a:schemeClr val="tx1"/>
                </a:solidFill>
              </a:rPr>
              <a:t>4. Middenkader- of </a:t>
            </a:r>
            <a:br>
              <a:rPr lang="nl-NL" sz="4400">
                <a:solidFill>
                  <a:schemeClr val="tx1"/>
                </a:solidFill>
              </a:rPr>
            </a:br>
            <a:r>
              <a:rPr lang="nl-NL" sz="4400">
                <a:solidFill>
                  <a:schemeClr val="tx1"/>
                </a:solidFill>
              </a:rPr>
              <a:t>specialistenopleiding     		3  jaar</a:t>
            </a:r>
          </a:p>
          <a:p>
            <a:pPr marL="857250" indent="-857250">
              <a:buFontTx/>
              <a:buChar char="-"/>
            </a:pPr>
            <a:endParaRPr lang="nl-NL">
              <a:solidFill>
                <a:schemeClr val="tx1"/>
              </a:solidFill>
            </a:endParaRP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BOL (BEROEPSOPLEIDENDE LEERWEG)</a:t>
            </a:r>
            <a:br>
              <a:rPr lang="nl-NL">
                <a:solidFill>
                  <a:schemeClr val="tx1"/>
                </a:solidFill>
              </a:rPr>
            </a:br>
            <a:r>
              <a:rPr lang="nl-NL" sz="4400">
                <a:solidFill>
                  <a:schemeClr val="tx1"/>
                </a:solidFill>
              </a:rPr>
              <a:t>Volledig dagonderwijs met korte en/of langere stages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BBL (BEROEPSBEGELEIDENDE LEERWEG)</a:t>
            </a:r>
            <a:br>
              <a:rPr lang="nl-NL">
                <a:solidFill>
                  <a:schemeClr val="tx1"/>
                </a:solidFill>
              </a:rPr>
            </a:br>
            <a:r>
              <a:rPr lang="nl-NL" sz="4400">
                <a:solidFill>
                  <a:schemeClr val="tx1"/>
                </a:solidFill>
              </a:rPr>
              <a:t>Een dag naar school (ROC) en vier dagen werken</a:t>
            </a:r>
          </a:p>
        </p:txBody>
      </p:sp>
    </p:spTree>
    <p:extLst>
      <p:ext uri="{BB962C8B-B14F-4D97-AF65-F5344CB8AC3E}">
        <p14:creationId xmlns:p14="http://schemas.microsoft.com/office/powerpoint/2010/main" val="1560287444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799040"/>
            <a:ext cx="4212692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/>
              <a:t>HAVO 4</a:t>
            </a:r>
            <a:endParaRPr sz="9900" b="1"/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1 – Start">
            <a:extLst>
              <a:ext uri="{FF2B5EF4-FFF2-40B4-BE49-F238E27FC236}">
                <a16:creationId xmlns:a16="http://schemas.microsoft.com/office/drawing/2014/main" id="{A78BD7D2-8654-29EC-2341-F39134E435DD}"/>
              </a:ext>
            </a:extLst>
          </p:cNvPr>
          <p:cNvSpPr txBox="1"/>
          <p:nvPr/>
        </p:nvSpPr>
        <p:spPr>
          <a:xfrm>
            <a:off x="2252334" y="4150222"/>
            <a:ext cx="21437931" cy="642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rPr lang="nl-NL">
                <a:solidFill>
                  <a:schemeClr val="tx1"/>
                </a:solidFill>
              </a:rPr>
              <a:t>-  Duur: 2 jaar</a:t>
            </a:r>
          </a:p>
          <a:p>
            <a:pPr marL="857250" indent="-857250">
              <a:buFont typeface="Calibri"/>
              <a:buChar char="-"/>
            </a:pPr>
            <a:r>
              <a:rPr lang="nl-NL">
                <a:solidFill>
                  <a:schemeClr val="tx1"/>
                </a:solidFill>
              </a:rPr>
              <a:t>Keuze uit 4 profielen</a:t>
            </a:r>
            <a:br>
              <a:rPr lang="nl-NL"/>
            </a:br>
            <a:r>
              <a:rPr lang="nl-NL">
                <a:solidFill>
                  <a:schemeClr val="tx1"/>
                </a:solidFill>
              </a:rPr>
              <a:t> 	</a:t>
            </a:r>
            <a:r>
              <a:rPr lang="nl-NL" sz="4400">
                <a:solidFill>
                  <a:schemeClr val="tx1"/>
                </a:solidFill>
              </a:rPr>
              <a:t>- Wis.</a:t>
            </a:r>
            <a:r>
              <a:rPr lang="nl-NL" sz="4400">
                <a:solidFill>
                  <a:schemeClr val="tx1"/>
                </a:solidFill>
                <a:latin typeface="Gilroy-Regular"/>
              </a:rPr>
              <a:t> verplicht voor EM, NG en NT. CM kan zonder wiskunde </a:t>
            </a:r>
            <a:r>
              <a:rPr lang="nl-NL" sz="4400">
                <a:solidFill>
                  <a:schemeClr val="tx1"/>
                </a:solidFill>
              </a:rPr>
              <a:t>gekozen worden</a:t>
            </a:r>
            <a:endParaRPr lang="nl-NL">
              <a:solidFill>
                <a:schemeClr val="tx1"/>
              </a:solidFill>
              <a:latin typeface="Gilroy-Regular"/>
            </a:endParaRPr>
          </a:p>
          <a:p>
            <a:pPr marL="857250" indent="-857250">
              <a:buFont typeface="Calibri"/>
              <a:buChar char="-"/>
            </a:pPr>
            <a:r>
              <a:rPr lang="nl-NL">
                <a:solidFill>
                  <a:schemeClr val="tx1"/>
                </a:solidFill>
              </a:rPr>
              <a:t>Doorstroming naar HBO of MBO leerjaar 2</a:t>
            </a:r>
          </a:p>
          <a:p>
            <a:pPr marL="857250" indent="-857250">
              <a:buFont typeface="Calibri"/>
              <a:buChar char="-"/>
            </a:pPr>
            <a:r>
              <a:rPr lang="nl-NL">
                <a:solidFill>
                  <a:schemeClr val="tx1"/>
                </a:solidFill>
              </a:rPr>
              <a:t>Bij elk profiel hoort een aantal vakken die je op VMBO-T het liefst gehad moet hebben</a:t>
            </a:r>
          </a:p>
        </p:txBody>
      </p:sp>
    </p:spTree>
    <p:extLst>
      <p:ext uri="{BB962C8B-B14F-4D97-AF65-F5344CB8AC3E}">
        <p14:creationId xmlns:p14="http://schemas.microsoft.com/office/powerpoint/2010/main" val="2983093409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799040"/>
            <a:ext cx="8465459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/>
              <a:t>Profielwerkstuk</a:t>
            </a:r>
            <a:endParaRPr sz="9900" b="1"/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1 – Start">
            <a:extLst>
              <a:ext uri="{FF2B5EF4-FFF2-40B4-BE49-F238E27FC236}">
                <a16:creationId xmlns:a16="http://schemas.microsoft.com/office/drawing/2014/main" id="{A78BD7D2-8654-29EC-2341-F39134E435DD}"/>
              </a:ext>
            </a:extLst>
          </p:cNvPr>
          <p:cNvSpPr txBox="1"/>
          <p:nvPr/>
        </p:nvSpPr>
        <p:spPr>
          <a:xfrm>
            <a:off x="2252334" y="2695980"/>
            <a:ext cx="20402393" cy="90281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nl-NL">
                <a:solidFill>
                  <a:schemeClr val="tx1"/>
                </a:solidFill>
              </a:rPr>
              <a:t>- Leerlingen maken in klas 4 een profielwerkstuk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nl-NL">
                <a:solidFill>
                  <a:schemeClr val="tx1"/>
                </a:solidFill>
              </a:rPr>
              <a:t>- Het profielwerkstuk gaat over hun vervolgopleiding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nl-NL">
                <a:solidFill>
                  <a:schemeClr val="tx1"/>
                </a:solidFill>
              </a:rPr>
              <a:t>- Open dagen / meeloopdagen / etc. zijn belangrijk voor het profielwerkstuk</a:t>
            </a:r>
            <a:br>
              <a:rPr lang="nl-NL"/>
            </a:br>
            <a:r>
              <a:rPr lang="nl-NL">
                <a:solidFill>
                  <a:schemeClr val="tx1"/>
                </a:solidFill>
              </a:rPr>
              <a:t>- Het profielwerkstuk wordt gepresenteerd aan ouders en docent(en) op </a:t>
            </a:r>
            <a:r>
              <a:rPr lang="nl-NL">
                <a:solidFill>
                  <a:srgbClr val="FF0000"/>
                </a:solidFill>
              </a:rPr>
              <a:t>18 maart 2026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nl-NL">
                <a:solidFill>
                  <a:schemeClr val="tx1"/>
                </a:solidFill>
              </a:rPr>
              <a:t>- Deadline inleveren profielwerkstuk: </a:t>
            </a:r>
            <a:r>
              <a:rPr lang="nl-NL">
                <a:solidFill>
                  <a:srgbClr val="FF0000"/>
                </a:solidFill>
              </a:rPr>
              <a:t>6 februari 2026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nl-NL">
                <a:solidFill>
                  <a:schemeClr val="tx1"/>
                </a:solidFill>
              </a:rPr>
              <a:t>- Het profielwerkstuk dient voldoende afgerond te zijn. </a:t>
            </a:r>
          </a:p>
        </p:txBody>
      </p:sp>
    </p:spTree>
    <p:extLst>
      <p:ext uri="{BB962C8B-B14F-4D97-AF65-F5344CB8AC3E}">
        <p14:creationId xmlns:p14="http://schemas.microsoft.com/office/powerpoint/2010/main" val="4154528721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Rectángulo"/>
          <p:cNvSpPr/>
          <p:nvPr/>
        </p:nvSpPr>
        <p:spPr>
          <a:xfrm>
            <a:off x="9091463" y="-90339"/>
            <a:ext cx="15374790" cy="13896678"/>
          </a:xfrm>
          <a:prstGeom prst="rect">
            <a:avLst/>
          </a:prstGeom>
          <a:solidFill>
            <a:srgbClr val="55B0A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>
                    <a:lumOff val="-24499"/>
                  </a:schemeClr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/>
          </a:p>
        </p:txBody>
      </p:sp>
      <p:sp>
        <p:nvSpPr>
          <p:cNvPr id="200" name="Lorem…"/>
          <p:cNvSpPr txBox="1"/>
          <p:nvPr/>
        </p:nvSpPr>
        <p:spPr>
          <a:xfrm>
            <a:off x="9314964" y="770457"/>
            <a:ext cx="8184933" cy="35670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900" b="1"/>
              <a:t>Lestijden </a:t>
            </a:r>
          </a:p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900" b="1"/>
              <a:t>2025 – 2026</a:t>
            </a:r>
          </a:p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900" b="1"/>
              <a:t>45 min. rooster</a:t>
            </a:r>
            <a:endParaRPr sz="9900" b="1"/>
          </a:p>
        </p:txBody>
      </p:sp>
      <p:pic>
        <p:nvPicPr>
          <p:cNvPr id="202" name="Delta_Logo_B.png" descr="Delta_Logo_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4436" y="70824"/>
            <a:ext cx="3898213" cy="227121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Line_Over_Green.png" descr="Line_Over_Gree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9359" y="3649088"/>
            <a:ext cx="15374789" cy="9638564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A02E7ECF-9C1B-ED8C-1D07-F0C86162DDF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50000"/>
          <a:stretch>
            <a:fillRect/>
          </a:stretch>
        </p:blipFill>
        <p:spPr>
          <a:xfrm>
            <a:off x="457108" y="2342040"/>
            <a:ext cx="8746105" cy="11216874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Rectángulo"/>
          <p:cNvSpPr/>
          <p:nvPr/>
        </p:nvSpPr>
        <p:spPr>
          <a:xfrm>
            <a:off x="9091463" y="-90339"/>
            <a:ext cx="15374790" cy="13896678"/>
          </a:xfrm>
          <a:prstGeom prst="rect">
            <a:avLst/>
          </a:prstGeom>
          <a:solidFill>
            <a:srgbClr val="55B0A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>
                    <a:lumOff val="-24499"/>
                  </a:schemeClr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/>
          </a:p>
        </p:txBody>
      </p:sp>
      <p:sp>
        <p:nvSpPr>
          <p:cNvPr id="200" name="Lorem…"/>
          <p:cNvSpPr txBox="1"/>
          <p:nvPr/>
        </p:nvSpPr>
        <p:spPr>
          <a:xfrm>
            <a:off x="9314964" y="369071"/>
            <a:ext cx="8471871" cy="478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900" b="1"/>
              <a:t>Lestijden </a:t>
            </a:r>
          </a:p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900" b="1"/>
              <a:t>2024 – 2026 </a:t>
            </a:r>
          </a:p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900" b="1"/>
              <a:t>Vergaderdagen </a:t>
            </a:r>
          </a:p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900" b="1"/>
              <a:t>40 min. rooster </a:t>
            </a:r>
            <a:endParaRPr sz="9900" b="1"/>
          </a:p>
        </p:txBody>
      </p:sp>
      <p:pic>
        <p:nvPicPr>
          <p:cNvPr id="202" name="Delta_Logo_B.png" descr="Delta_Logo_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4436" y="70824"/>
            <a:ext cx="3898213" cy="227121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Line_Over_Green.png" descr="Line_Over_Gree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9359" y="3649088"/>
            <a:ext cx="15374789" cy="9638564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B6FF8EEE-A458-125F-347A-939AAE3DE58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0677"/>
          <a:stretch>
            <a:fillRect/>
          </a:stretch>
        </p:blipFill>
        <p:spPr>
          <a:xfrm>
            <a:off x="-349799" y="1601342"/>
            <a:ext cx="8988790" cy="11686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60993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300442"/>
            <a:ext cx="7801816" cy="2470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/>
              <a:t>planning</a:t>
            </a:r>
            <a:endParaRPr/>
          </a:p>
        </p:txBody>
      </p:sp>
      <p:sp>
        <p:nvSpPr>
          <p:cNvPr id="177" name="Línea"/>
          <p:cNvSpPr/>
          <p:nvPr/>
        </p:nvSpPr>
        <p:spPr>
          <a:xfrm>
            <a:off x="2366129" y="2659156"/>
            <a:ext cx="18690591" cy="1"/>
          </a:xfrm>
          <a:prstGeom prst="line">
            <a:avLst/>
          </a:prstGeom>
          <a:ln w="190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78" name="Línea"/>
          <p:cNvSpPr/>
          <p:nvPr/>
        </p:nvSpPr>
        <p:spPr>
          <a:xfrm>
            <a:off x="2366129" y="4266094"/>
            <a:ext cx="18690591" cy="1"/>
          </a:xfrm>
          <a:prstGeom prst="line">
            <a:avLst/>
          </a:prstGeom>
          <a:ln w="190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79" name="Línea"/>
          <p:cNvSpPr/>
          <p:nvPr/>
        </p:nvSpPr>
        <p:spPr>
          <a:xfrm>
            <a:off x="2366129" y="5926739"/>
            <a:ext cx="18690593" cy="1"/>
          </a:xfrm>
          <a:prstGeom prst="line">
            <a:avLst/>
          </a:prstGeom>
          <a:ln w="190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80" name="Línea"/>
          <p:cNvSpPr/>
          <p:nvPr/>
        </p:nvSpPr>
        <p:spPr>
          <a:xfrm>
            <a:off x="2366129" y="7587384"/>
            <a:ext cx="18690591" cy="1"/>
          </a:xfrm>
          <a:prstGeom prst="line">
            <a:avLst/>
          </a:prstGeom>
          <a:ln w="190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81" name="1 – Start"/>
          <p:cNvSpPr txBox="1"/>
          <p:nvPr/>
        </p:nvSpPr>
        <p:spPr>
          <a:xfrm>
            <a:off x="2341234" y="3069940"/>
            <a:ext cx="16196742" cy="1002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t>1 – </a:t>
            </a:r>
            <a:r>
              <a:rPr lang="nl-NL"/>
              <a:t>Programma van Toetsing en Afsluiting (PTA)</a:t>
            </a:r>
            <a:endParaRPr/>
          </a:p>
        </p:txBody>
      </p:sp>
      <p:sp>
        <p:nvSpPr>
          <p:cNvPr id="182" name="2 – Midden"/>
          <p:cNvSpPr txBox="1"/>
          <p:nvPr/>
        </p:nvSpPr>
        <p:spPr>
          <a:xfrm>
            <a:off x="2341234" y="4680730"/>
            <a:ext cx="6785512" cy="1002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t>2 – </a:t>
            </a:r>
            <a:r>
              <a:rPr lang="nl-NL"/>
              <a:t>Belangrijke data</a:t>
            </a:r>
            <a:endParaRPr/>
          </a:p>
        </p:txBody>
      </p:sp>
      <p:sp>
        <p:nvSpPr>
          <p:cNvPr id="183" name="3 – Slot"/>
          <p:cNvSpPr txBox="1"/>
          <p:nvPr/>
        </p:nvSpPr>
        <p:spPr>
          <a:xfrm>
            <a:off x="2341234" y="6291520"/>
            <a:ext cx="5836534" cy="1002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t>3 </a:t>
            </a:r>
            <a:r>
              <a:rPr lang="nl-NL"/>
              <a:t>– Examennorm</a:t>
            </a:r>
            <a:endParaRPr/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Línea">
            <a:extLst>
              <a:ext uri="{FF2B5EF4-FFF2-40B4-BE49-F238E27FC236}">
                <a16:creationId xmlns:a16="http://schemas.microsoft.com/office/drawing/2014/main" id="{49F591ED-D9D9-BA0B-228D-F37A156A1EF9}"/>
              </a:ext>
            </a:extLst>
          </p:cNvPr>
          <p:cNvSpPr/>
          <p:nvPr/>
        </p:nvSpPr>
        <p:spPr>
          <a:xfrm>
            <a:off x="2369241" y="9102047"/>
            <a:ext cx="18690591" cy="1"/>
          </a:xfrm>
          <a:prstGeom prst="line">
            <a:avLst/>
          </a:prstGeom>
          <a:ln w="190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3" name="3 – Slot">
            <a:extLst>
              <a:ext uri="{FF2B5EF4-FFF2-40B4-BE49-F238E27FC236}">
                <a16:creationId xmlns:a16="http://schemas.microsoft.com/office/drawing/2014/main" id="{905903D5-FFFF-2089-C794-48C0C6EC4732}"/>
              </a:ext>
            </a:extLst>
          </p:cNvPr>
          <p:cNvSpPr txBox="1"/>
          <p:nvPr/>
        </p:nvSpPr>
        <p:spPr>
          <a:xfrm>
            <a:off x="2344346" y="7806183"/>
            <a:ext cx="9125896" cy="1002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rPr lang="nl-NL"/>
              <a:t>4</a:t>
            </a:r>
            <a:r>
              <a:t> – </a:t>
            </a:r>
            <a:r>
              <a:rPr lang="nl-NL"/>
              <a:t>Vervolg na het examen</a:t>
            </a:r>
            <a:endParaRPr/>
          </a:p>
        </p:txBody>
      </p:sp>
      <p:sp>
        <p:nvSpPr>
          <p:cNvPr id="4" name="Línea">
            <a:extLst>
              <a:ext uri="{FF2B5EF4-FFF2-40B4-BE49-F238E27FC236}">
                <a16:creationId xmlns:a16="http://schemas.microsoft.com/office/drawing/2014/main" id="{3009A431-4C6E-C9D9-14BF-8710386A938D}"/>
              </a:ext>
            </a:extLst>
          </p:cNvPr>
          <p:cNvSpPr/>
          <p:nvPr/>
        </p:nvSpPr>
        <p:spPr>
          <a:xfrm>
            <a:off x="2372353" y="10616714"/>
            <a:ext cx="18690591" cy="1"/>
          </a:xfrm>
          <a:prstGeom prst="line">
            <a:avLst/>
          </a:prstGeom>
          <a:ln w="190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5" name="3 – Slot">
            <a:extLst>
              <a:ext uri="{FF2B5EF4-FFF2-40B4-BE49-F238E27FC236}">
                <a16:creationId xmlns:a16="http://schemas.microsoft.com/office/drawing/2014/main" id="{3533DC74-CB2B-E215-F85D-7E02086114DE}"/>
              </a:ext>
            </a:extLst>
          </p:cNvPr>
          <p:cNvSpPr txBox="1"/>
          <p:nvPr/>
        </p:nvSpPr>
        <p:spPr>
          <a:xfrm>
            <a:off x="2347458" y="9320850"/>
            <a:ext cx="10956526" cy="1002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rPr lang="nl-NL"/>
              <a:t>5</a:t>
            </a:r>
            <a:r>
              <a:t> – </a:t>
            </a:r>
            <a:r>
              <a:rPr lang="nl-NL"/>
              <a:t>Informatie en communicatie</a:t>
            </a:r>
            <a:endParaRPr/>
          </a:p>
        </p:txBody>
      </p:sp>
      <p:sp>
        <p:nvSpPr>
          <p:cNvPr id="10" name="Línea">
            <a:extLst>
              <a:ext uri="{FF2B5EF4-FFF2-40B4-BE49-F238E27FC236}">
                <a16:creationId xmlns:a16="http://schemas.microsoft.com/office/drawing/2014/main" id="{9FDE610E-66F0-495E-A136-6164EA7AB16D}"/>
              </a:ext>
            </a:extLst>
          </p:cNvPr>
          <p:cNvSpPr/>
          <p:nvPr/>
        </p:nvSpPr>
        <p:spPr>
          <a:xfrm>
            <a:off x="2375465" y="12094056"/>
            <a:ext cx="18690591" cy="1"/>
          </a:xfrm>
          <a:prstGeom prst="line">
            <a:avLst/>
          </a:prstGeom>
          <a:ln w="190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1" name="3 – Slot">
            <a:extLst>
              <a:ext uri="{FF2B5EF4-FFF2-40B4-BE49-F238E27FC236}">
                <a16:creationId xmlns:a16="http://schemas.microsoft.com/office/drawing/2014/main" id="{E5C4BA61-2EF9-302F-E3D5-C59CE4140DCA}"/>
              </a:ext>
            </a:extLst>
          </p:cNvPr>
          <p:cNvSpPr txBox="1"/>
          <p:nvPr/>
        </p:nvSpPr>
        <p:spPr>
          <a:xfrm>
            <a:off x="2350570" y="10798192"/>
            <a:ext cx="3916137" cy="1002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rPr lang="nl-NL"/>
              <a:t>6 – Vragen </a:t>
            </a:r>
            <a:endParaRPr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Rectángulo"/>
          <p:cNvSpPr/>
          <p:nvPr/>
        </p:nvSpPr>
        <p:spPr>
          <a:xfrm>
            <a:off x="9091463" y="-90339"/>
            <a:ext cx="15374790" cy="13896678"/>
          </a:xfrm>
          <a:prstGeom prst="rect">
            <a:avLst/>
          </a:prstGeom>
          <a:solidFill>
            <a:srgbClr val="ABD4D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>
                    <a:lumOff val="-24499"/>
                  </a:schemeClr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/>
          </a:p>
        </p:txBody>
      </p:sp>
      <p:sp>
        <p:nvSpPr>
          <p:cNvPr id="194" name="Lorem…"/>
          <p:cNvSpPr txBox="1"/>
          <p:nvPr/>
        </p:nvSpPr>
        <p:spPr>
          <a:xfrm>
            <a:off x="1290637" y="4778239"/>
            <a:ext cx="7298473" cy="13914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b="1"/>
              <a:t>Mentoraat</a:t>
            </a:r>
            <a:endParaRPr b="1"/>
          </a:p>
        </p:txBody>
      </p:sp>
      <p:sp>
        <p:nvSpPr>
          <p:cNvPr id="195" name="Lorem ipsum dolor met…"/>
          <p:cNvSpPr txBox="1"/>
          <p:nvPr/>
        </p:nvSpPr>
        <p:spPr>
          <a:xfrm>
            <a:off x="1319021" y="8253134"/>
            <a:ext cx="3247684" cy="14012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70000"/>
              </a:lnSpc>
              <a:defRPr sz="45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/>
              <a:t>Leerjaar 4</a:t>
            </a:r>
          </a:p>
          <a:p>
            <a:pPr>
              <a:lnSpc>
                <a:spcPct val="70000"/>
              </a:lnSpc>
              <a:defRPr sz="45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/>
              <a:t>2025 - 2026</a:t>
            </a:r>
            <a:endParaRPr/>
          </a:p>
        </p:txBody>
      </p:sp>
      <p:pic>
        <p:nvPicPr>
          <p:cNvPr id="196" name="Delta_Logo_B.png" descr="Delta_Logo_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4436" y="70824"/>
            <a:ext cx="3898213" cy="22712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Line_Over_Blue.png" descr="Line_Over_Blu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3813" y="2766806"/>
            <a:ext cx="15390090" cy="1036678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278998283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Inhoud!">
            <a:extLst>
              <a:ext uri="{FF2B5EF4-FFF2-40B4-BE49-F238E27FC236}">
                <a16:creationId xmlns:a16="http://schemas.microsoft.com/office/drawing/2014/main" id="{8C9269DC-E527-CE76-3263-D01F0022F233}"/>
              </a:ext>
            </a:extLst>
          </p:cNvPr>
          <p:cNvSpPr txBox="1"/>
          <p:nvPr/>
        </p:nvSpPr>
        <p:spPr>
          <a:xfrm>
            <a:off x="2252334" y="1134940"/>
            <a:ext cx="5802871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en-US" sz="9900" b="1" err="1"/>
              <a:t>Mentoraat</a:t>
            </a:r>
            <a:endParaRPr lang="en-US" sz="9900" b="1"/>
          </a:p>
        </p:txBody>
      </p:sp>
      <p:sp>
        <p:nvSpPr>
          <p:cNvPr id="2" name="1 – Start">
            <a:extLst>
              <a:ext uri="{FF2B5EF4-FFF2-40B4-BE49-F238E27FC236}">
                <a16:creationId xmlns:a16="http://schemas.microsoft.com/office/drawing/2014/main" id="{729619D3-7028-4015-6BF0-B3D609355B24}"/>
              </a:ext>
            </a:extLst>
          </p:cNvPr>
          <p:cNvSpPr txBox="1"/>
          <p:nvPr/>
        </p:nvSpPr>
        <p:spPr>
          <a:xfrm>
            <a:off x="2252334" y="4446455"/>
            <a:ext cx="15569135" cy="5527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Op weg naar zelfstandigheid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Van 6 naar 4 gesprekken, waarvan 1 driehoekgesprek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Op uitnodiging, maar ook op eigen initiatief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De mentor is er voor de leerling!</a:t>
            </a:r>
          </a:p>
        </p:txBody>
      </p:sp>
    </p:spTree>
    <p:extLst>
      <p:ext uri="{BB962C8B-B14F-4D97-AF65-F5344CB8AC3E}">
        <p14:creationId xmlns:p14="http://schemas.microsoft.com/office/powerpoint/2010/main" val="657760280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Rectángulo"/>
          <p:cNvSpPr/>
          <p:nvPr/>
        </p:nvSpPr>
        <p:spPr>
          <a:xfrm>
            <a:off x="9091463" y="-90339"/>
            <a:ext cx="15374790" cy="13896678"/>
          </a:xfrm>
          <a:prstGeom prst="rect">
            <a:avLst/>
          </a:prstGeom>
          <a:solidFill>
            <a:srgbClr val="ABD4D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>
                    <a:lumOff val="-24499"/>
                  </a:schemeClr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/>
          </a:p>
        </p:txBody>
      </p:sp>
      <p:sp>
        <p:nvSpPr>
          <p:cNvPr id="194" name="Lorem…"/>
          <p:cNvSpPr txBox="1"/>
          <p:nvPr/>
        </p:nvSpPr>
        <p:spPr>
          <a:xfrm>
            <a:off x="1290637" y="5468909"/>
            <a:ext cx="7516481" cy="10924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9600" b="1"/>
              <a:t>Communicatie</a:t>
            </a:r>
            <a:endParaRPr sz="9600" b="1"/>
          </a:p>
        </p:txBody>
      </p:sp>
      <p:sp>
        <p:nvSpPr>
          <p:cNvPr id="195" name="Lorem ipsum dolor met…"/>
          <p:cNvSpPr txBox="1"/>
          <p:nvPr/>
        </p:nvSpPr>
        <p:spPr>
          <a:xfrm>
            <a:off x="1319021" y="8248229"/>
            <a:ext cx="2872581" cy="1411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70000"/>
              </a:lnSpc>
              <a:defRPr sz="45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/>
              <a:t>Leerjaar 4</a:t>
            </a:r>
          </a:p>
          <a:p>
            <a:pPr>
              <a:lnSpc>
                <a:spcPct val="70000"/>
              </a:lnSpc>
              <a:defRPr sz="45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/>
              <a:t>2025 - 2026</a:t>
            </a:r>
            <a:endParaRPr/>
          </a:p>
        </p:txBody>
      </p:sp>
      <p:pic>
        <p:nvPicPr>
          <p:cNvPr id="196" name="Delta_Logo_B.png" descr="Delta_Logo_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4436" y="70824"/>
            <a:ext cx="3898213" cy="22712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Line_Over_Blue.png" descr="Line_Over_Blu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3813" y="2766806"/>
            <a:ext cx="15390090" cy="1036678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610958639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Inhoud!">
            <a:extLst>
              <a:ext uri="{FF2B5EF4-FFF2-40B4-BE49-F238E27FC236}">
                <a16:creationId xmlns:a16="http://schemas.microsoft.com/office/drawing/2014/main" id="{8C9269DC-E527-CE76-3263-D01F0022F233}"/>
              </a:ext>
            </a:extLst>
          </p:cNvPr>
          <p:cNvSpPr txBox="1"/>
          <p:nvPr/>
        </p:nvSpPr>
        <p:spPr>
          <a:xfrm>
            <a:off x="2252334" y="519121"/>
            <a:ext cx="13918875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en-US" sz="9900" b="1" err="1"/>
              <a:t>Communicatie</a:t>
            </a:r>
            <a:r>
              <a:rPr lang="en-US" sz="9900" b="1"/>
              <a:t>: </a:t>
            </a:r>
            <a:r>
              <a:rPr lang="en-US" sz="9900" b="1" err="1"/>
              <a:t>SomToday</a:t>
            </a:r>
            <a:endParaRPr lang="en-US" sz="9900" b="1"/>
          </a:p>
        </p:txBody>
      </p:sp>
      <p:sp>
        <p:nvSpPr>
          <p:cNvPr id="4" name="1 – Start">
            <a:extLst>
              <a:ext uri="{FF2B5EF4-FFF2-40B4-BE49-F238E27FC236}">
                <a16:creationId xmlns:a16="http://schemas.microsoft.com/office/drawing/2014/main" id="{8E23EE9C-6C89-EB55-E818-C82825BB9290}"/>
              </a:ext>
            </a:extLst>
          </p:cNvPr>
          <p:cNvSpPr txBox="1"/>
          <p:nvPr/>
        </p:nvSpPr>
        <p:spPr>
          <a:xfrm>
            <a:off x="2252334" y="3955099"/>
            <a:ext cx="21103021" cy="7433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fontAlgn="base"/>
            <a:r>
              <a:rPr lang="nl-NL" sz="5400" i="1"/>
              <a:t>Waarom </a:t>
            </a:r>
            <a:r>
              <a:rPr lang="nl-NL" sz="5400" i="1" err="1"/>
              <a:t>SOMtoday</a:t>
            </a:r>
            <a:r>
              <a:rPr lang="nl-NL" sz="5400" i="1"/>
              <a:t> Schoolcommunicatie?</a:t>
            </a:r>
            <a:endParaRPr lang="nl-NL" sz="5400"/>
          </a:p>
          <a:p>
            <a:pPr fontAlgn="base"/>
            <a:r>
              <a:rPr lang="nl-NL" sz="5400"/>
              <a:t>- Eén duidelijke plek voor alle schoolinformatie</a:t>
            </a:r>
          </a:p>
          <a:p>
            <a:pPr fontAlgn="base"/>
            <a:r>
              <a:rPr lang="nl-NL" sz="5400"/>
              <a:t>- Geen losse mailtjes of verschillende systemen meer</a:t>
            </a:r>
          </a:p>
          <a:p>
            <a:pPr fontAlgn="base"/>
            <a:r>
              <a:rPr lang="nl-NL" sz="5400"/>
              <a:t>- Iedereen ontvangt dezelfde informatie, op hetzelfde moment</a:t>
            </a:r>
          </a:p>
          <a:p>
            <a:pPr fontAlgn="base"/>
            <a:r>
              <a:rPr lang="nl-NL" sz="5400"/>
              <a:t>- Betere samenwerking tussen school en thuis</a:t>
            </a:r>
          </a:p>
          <a:p>
            <a:pPr fontAlgn="base"/>
            <a:r>
              <a:rPr lang="nl-NL" sz="5400"/>
              <a:t>- We bouwen dit stap voor stap op (gefaseerde uitrol)</a:t>
            </a:r>
          </a:p>
          <a:p>
            <a:br>
              <a:rPr lang="nl-NL" sz="3600">
                <a:solidFill>
                  <a:schemeClr val="tx1"/>
                </a:solidFill>
              </a:rPr>
            </a:br>
            <a:endParaRPr lang="nl-NL" sz="3600">
              <a:solidFill>
                <a:schemeClr val="tx1"/>
              </a:solidFill>
            </a:endParaRPr>
          </a:p>
        </p:txBody>
      </p:sp>
      <p:pic>
        <p:nvPicPr>
          <p:cNvPr id="6" name="Picture 2" descr="👩‍👧‍👧 Meerdere kinderen op een Somtoday school? – Somtoday">
            <a:extLst>
              <a:ext uri="{FF2B5EF4-FFF2-40B4-BE49-F238E27FC236}">
                <a16:creationId xmlns:a16="http://schemas.microsoft.com/office/drawing/2014/main" id="{DC1C89B4-6C6F-48A2-DD52-760ABA549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6500" y="10849966"/>
            <a:ext cx="2297113" cy="2501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9507098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DBCE9-012C-C2C8-B41B-1ED47992C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>
            <a:extLst>
              <a:ext uri="{FF2B5EF4-FFF2-40B4-BE49-F238E27FC236}">
                <a16:creationId xmlns:a16="http://schemas.microsoft.com/office/drawing/2014/main" id="{747D5381-C4BC-DDA2-2443-9283EA402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Line_Colors.png" descr="Line_Colors.png">
            <a:extLst>
              <a:ext uri="{FF2B5EF4-FFF2-40B4-BE49-F238E27FC236}">
                <a16:creationId xmlns:a16="http://schemas.microsoft.com/office/drawing/2014/main" id="{890AFFE4-8FFF-537E-909E-691DFB07EC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Inhoud!">
            <a:extLst>
              <a:ext uri="{FF2B5EF4-FFF2-40B4-BE49-F238E27FC236}">
                <a16:creationId xmlns:a16="http://schemas.microsoft.com/office/drawing/2014/main" id="{0F6593FF-2436-42F1-7877-5A40CA6F9DEF}"/>
              </a:ext>
            </a:extLst>
          </p:cNvPr>
          <p:cNvSpPr txBox="1"/>
          <p:nvPr/>
        </p:nvSpPr>
        <p:spPr>
          <a:xfrm>
            <a:off x="2252334" y="519121"/>
            <a:ext cx="7747314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en-US" sz="9900" b="1" err="1"/>
              <a:t>Communicatie</a:t>
            </a:r>
            <a:endParaRPr lang="en-US" sz="9900" b="1"/>
          </a:p>
        </p:txBody>
      </p:sp>
      <p:sp>
        <p:nvSpPr>
          <p:cNvPr id="4" name="1 – Start">
            <a:extLst>
              <a:ext uri="{FF2B5EF4-FFF2-40B4-BE49-F238E27FC236}">
                <a16:creationId xmlns:a16="http://schemas.microsoft.com/office/drawing/2014/main" id="{54B0991E-F9E2-2679-C7E1-E977ACC28D38}"/>
              </a:ext>
            </a:extLst>
          </p:cNvPr>
          <p:cNvSpPr txBox="1"/>
          <p:nvPr/>
        </p:nvSpPr>
        <p:spPr>
          <a:xfrm>
            <a:off x="1934058" y="2332274"/>
            <a:ext cx="19005047" cy="99514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fontAlgn="base">
              <a:lnSpc>
                <a:spcPct val="100000"/>
              </a:lnSpc>
            </a:pPr>
            <a:r>
              <a:rPr lang="nl-NL" sz="5400" i="1"/>
              <a:t>Hoe werkt het voor u als ouder?</a:t>
            </a:r>
            <a:endParaRPr lang="nl-NL" sz="5400"/>
          </a:p>
          <a:p>
            <a:pPr fontAlgn="base">
              <a:lnSpc>
                <a:spcPct val="100000"/>
              </a:lnSpc>
            </a:pPr>
            <a:r>
              <a:rPr lang="nl-NL" sz="5400"/>
              <a:t>- Start: dit schooljaar nieuwsbrieven en belangrijke informatie via </a:t>
            </a:r>
            <a:r>
              <a:rPr lang="nl-NL" sz="5400" err="1"/>
              <a:t>SOMtoday</a:t>
            </a:r>
            <a:endParaRPr lang="nl-NL" sz="5400"/>
          </a:p>
          <a:p>
            <a:pPr marL="685800" indent="-685800" fontAlgn="base">
              <a:lnSpc>
                <a:spcPct val="100000"/>
              </a:lnSpc>
              <a:buFontTx/>
              <a:buChar char="-"/>
            </a:pPr>
            <a:r>
              <a:rPr lang="nl-NL" sz="5400"/>
              <a:t>Volgende fase: schooldocumenten en praktische zaken </a:t>
            </a:r>
            <a:br>
              <a:rPr lang="nl-NL" sz="5400"/>
            </a:br>
            <a:endParaRPr lang="nl-NL" sz="5400"/>
          </a:p>
          <a:p>
            <a:pPr marL="685800" indent="-685800" fontAlgn="base">
              <a:lnSpc>
                <a:spcPct val="100000"/>
              </a:lnSpc>
              <a:buFontTx/>
              <a:buChar char="-"/>
            </a:pPr>
            <a:r>
              <a:rPr lang="nl-NL" sz="5400"/>
              <a:t>Te vinden via het vliegtuig-icoontje in de </a:t>
            </a:r>
            <a:r>
              <a:rPr lang="nl-NL" sz="5400" err="1"/>
              <a:t>SOMtoday</a:t>
            </a:r>
            <a:r>
              <a:rPr lang="nl-NL" sz="5400"/>
              <a:t>-app</a:t>
            </a:r>
          </a:p>
          <a:p>
            <a:pPr fontAlgn="base">
              <a:lnSpc>
                <a:spcPct val="100000"/>
              </a:lnSpc>
            </a:pPr>
            <a:r>
              <a:rPr lang="nl-NL" sz="5400"/>
              <a:t>- U ontvangt een melding zodra er nieuwe informatie klaarstaat</a:t>
            </a:r>
          </a:p>
          <a:p>
            <a:pPr fontAlgn="base">
              <a:lnSpc>
                <a:spcPct val="100000"/>
              </a:lnSpc>
            </a:pPr>
            <a:br>
              <a:rPr lang="nl-NL" sz="5400"/>
            </a:br>
            <a:r>
              <a:rPr lang="nl-NL" sz="5400"/>
              <a:t>We houden u steeds op de hoogte bij nieuwe stappen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D9AC991-B14D-974A-245C-F280B80EF2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25835" y="6540485"/>
            <a:ext cx="2248214" cy="235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007946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8E74F-2313-553C-E536-6E48B8ADC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>
            <a:extLst>
              <a:ext uri="{FF2B5EF4-FFF2-40B4-BE49-F238E27FC236}">
                <a16:creationId xmlns:a16="http://schemas.microsoft.com/office/drawing/2014/main" id="{354EA25C-ADBF-C36D-695A-97A5A74EE3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Line_Colors.png" descr="Line_Colors.png">
            <a:extLst>
              <a:ext uri="{FF2B5EF4-FFF2-40B4-BE49-F238E27FC236}">
                <a16:creationId xmlns:a16="http://schemas.microsoft.com/office/drawing/2014/main" id="{036E3682-DDCA-4B0D-33A0-AFCDE3106F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Inhoud!">
            <a:extLst>
              <a:ext uri="{FF2B5EF4-FFF2-40B4-BE49-F238E27FC236}">
                <a16:creationId xmlns:a16="http://schemas.microsoft.com/office/drawing/2014/main" id="{C321B146-81D8-29F0-3E3C-97CCB148078E}"/>
              </a:ext>
            </a:extLst>
          </p:cNvPr>
          <p:cNvSpPr txBox="1"/>
          <p:nvPr/>
        </p:nvSpPr>
        <p:spPr>
          <a:xfrm>
            <a:off x="2252334" y="519121"/>
            <a:ext cx="7747314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en-US" sz="9900" b="1" err="1"/>
              <a:t>Communicatie</a:t>
            </a:r>
            <a:endParaRPr lang="en-US" sz="9900" b="1"/>
          </a:p>
        </p:txBody>
      </p:sp>
      <p:sp>
        <p:nvSpPr>
          <p:cNvPr id="4" name="1 – Start">
            <a:extLst>
              <a:ext uri="{FF2B5EF4-FFF2-40B4-BE49-F238E27FC236}">
                <a16:creationId xmlns:a16="http://schemas.microsoft.com/office/drawing/2014/main" id="{B8C5AF5D-D326-A32D-6DF8-BB4B112B998F}"/>
              </a:ext>
            </a:extLst>
          </p:cNvPr>
          <p:cNvSpPr txBox="1"/>
          <p:nvPr/>
        </p:nvSpPr>
        <p:spPr>
          <a:xfrm>
            <a:off x="1294950" y="1913803"/>
            <a:ext cx="22920097" cy="11859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857250" indent="-857250">
              <a:buFontTx/>
              <a:buChar char="-"/>
            </a:pPr>
            <a:r>
              <a:rPr lang="nl-NL" sz="5400">
                <a:solidFill>
                  <a:schemeClr val="tx1"/>
                </a:solidFill>
              </a:rPr>
              <a:t>Schoolsite</a:t>
            </a:r>
            <a:br>
              <a:rPr lang="nl-NL" sz="5400"/>
            </a:br>
            <a:r>
              <a:rPr lang="nl-NL" sz="5400">
                <a:solidFill>
                  <a:schemeClr val="tx1"/>
                </a:solidFill>
              </a:rPr>
              <a:t>	</a:t>
            </a:r>
            <a:r>
              <a:rPr lang="nl-NL" sz="4400">
                <a:solidFill>
                  <a:schemeClr val="tx1"/>
                </a:solidFill>
              </a:rPr>
              <a:t>- Schoolgids</a:t>
            </a:r>
            <a:br>
              <a:rPr lang="nl-NL" sz="4400"/>
            </a:br>
            <a:r>
              <a:rPr lang="nl-NL" sz="4400">
                <a:solidFill>
                  <a:schemeClr val="tx1"/>
                </a:solidFill>
              </a:rPr>
              <a:t>	- Belangrijke data</a:t>
            </a:r>
          </a:p>
          <a:p>
            <a:pPr marL="857250" indent="-857250">
              <a:buFontTx/>
              <a:buChar char="-"/>
            </a:pPr>
            <a:r>
              <a:rPr lang="nl-NL" sz="5400">
                <a:solidFill>
                  <a:schemeClr val="tx1"/>
                </a:solidFill>
              </a:rPr>
              <a:t>SOM</a:t>
            </a:r>
            <a:br>
              <a:rPr lang="nl-NL" sz="5400"/>
            </a:br>
            <a:r>
              <a:rPr lang="nl-NL" sz="5400">
                <a:solidFill>
                  <a:schemeClr val="tx1"/>
                </a:solidFill>
              </a:rPr>
              <a:t> 	</a:t>
            </a:r>
            <a:r>
              <a:rPr lang="nl-NL" sz="4400">
                <a:solidFill>
                  <a:schemeClr val="tx1"/>
                </a:solidFill>
              </a:rPr>
              <a:t>- Cijfers</a:t>
            </a:r>
            <a:br>
              <a:rPr lang="nl-NL" sz="4400"/>
            </a:br>
            <a:r>
              <a:rPr lang="nl-NL" sz="4400">
                <a:solidFill>
                  <a:schemeClr val="tx1"/>
                </a:solidFill>
              </a:rPr>
              <a:t> 	- Contact leerling - docent</a:t>
            </a:r>
          </a:p>
          <a:p>
            <a:pPr marL="857250" indent="-857250">
              <a:buFontTx/>
              <a:buChar char="-"/>
            </a:pPr>
            <a:r>
              <a:rPr lang="nl-NL" sz="5400">
                <a:solidFill>
                  <a:schemeClr val="tx1"/>
                </a:solidFill>
              </a:rPr>
              <a:t>Zermelo</a:t>
            </a:r>
            <a:br>
              <a:rPr lang="nl-NL" sz="5400"/>
            </a:br>
            <a:r>
              <a:rPr lang="nl-NL" sz="5400">
                <a:solidFill>
                  <a:schemeClr val="tx1"/>
                </a:solidFill>
              </a:rPr>
              <a:t>	</a:t>
            </a:r>
            <a:r>
              <a:rPr lang="nl-NL" sz="4400">
                <a:solidFill>
                  <a:schemeClr val="tx1"/>
                </a:solidFill>
              </a:rPr>
              <a:t>- Rooster(wijzigingen) </a:t>
            </a:r>
            <a:endParaRPr lang="nl-NL" sz="5400">
              <a:solidFill>
                <a:schemeClr val="tx1"/>
              </a:solidFill>
            </a:endParaRPr>
          </a:p>
          <a:p>
            <a:pPr marL="857250" indent="-857250">
              <a:buFontTx/>
              <a:buChar char="-"/>
            </a:pPr>
            <a:r>
              <a:rPr lang="nl-NL" sz="5400">
                <a:solidFill>
                  <a:schemeClr val="tx1"/>
                </a:solidFill>
              </a:rPr>
              <a:t>Mail </a:t>
            </a:r>
            <a:br>
              <a:rPr lang="nl-NL" sz="5400"/>
            </a:br>
            <a:r>
              <a:rPr lang="nl-NL" sz="5400">
                <a:solidFill>
                  <a:schemeClr val="tx1"/>
                </a:solidFill>
              </a:rPr>
              <a:t> </a:t>
            </a:r>
            <a:r>
              <a:rPr lang="nl-NL" sz="4400">
                <a:solidFill>
                  <a:schemeClr val="tx1"/>
                </a:solidFill>
              </a:rPr>
              <a:t>	- </a:t>
            </a:r>
            <a:r>
              <a:rPr lang="nl-NL" sz="440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voornaam.achternaam@janvanbrabant.nl</a:t>
            </a:r>
            <a:br>
              <a:rPr lang="nl-NL" sz="4400"/>
            </a:br>
            <a:r>
              <a:rPr lang="nl-NL" sz="4400">
                <a:solidFill>
                  <a:schemeClr val="tx1"/>
                </a:solidFill>
              </a:rPr>
              <a:t> 	- Contact ouders/leerlingen – docent</a:t>
            </a:r>
          </a:p>
          <a:p>
            <a:pPr marL="857250" indent="-857250">
              <a:buFontTx/>
              <a:buChar char="-"/>
            </a:pPr>
            <a:r>
              <a:rPr lang="nl-NL" sz="5400">
                <a:solidFill>
                  <a:schemeClr val="tx1"/>
                </a:solidFill>
              </a:rPr>
              <a:t>Ouderbetrokkenheid </a:t>
            </a:r>
            <a:br>
              <a:rPr lang="nl-NL" sz="5400"/>
            </a:br>
            <a:r>
              <a:rPr lang="nl-NL" sz="5400">
                <a:solidFill>
                  <a:schemeClr val="tx1"/>
                </a:solidFill>
              </a:rPr>
              <a:t> </a:t>
            </a:r>
            <a:r>
              <a:rPr lang="nl-NL" sz="4400">
                <a:solidFill>
                  <a:schemeClr val="tx1"/>
                </a:solidFill>
              </a:rPr>
              <a:t>	- Thema-avonden waar ouders uitgenodigd worden om mee te praten en denken over ons   onderwijs en onze school. 7 oktober 2025: eerste avond </a:t>
            </a:r>
            <a:br>
              <a:rPr lang="nl-NL" sz="4400"/>
            </a:br>
            <a:endParaRPr lang="nl-NL" sz="4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941593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0888" y="1299948"/>
            <a:ext cx="8135739" cy="4740122"/>
          </a:xfrm>
          <a:prstGeom prst="rect">
            <a:avLst/>
          </a:prstGeom>
          <a:ln w="12700">
            <a:miter lim="400000"/>
          </a:ln>
        </p:spPr>
      </p:pic>
      <p:pic>
        <p:nvPicPr>
          <p:cNvPr id="172" name="Sin título-1.png" descr="Sin título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19829" y="6485894"/>
            <a:ext cx="25130437" cy="5685762"/>
          </a:xfrm>
          <a:prstGeom prst="rect">
            <a:avLst/>
          </a:prstGeom>
          <a:ln w="12700">
            <a:miter lim="400000"/>
          </a:ln>
        </p:spPr>
      </p:pic>
      <p:sp>
        <p:nvSpPr>
          <p:cNvPr id="173" name="www.loremipsum.com"/>
          <p:cNvSpPr txBox="1"/>
          <p:nvPr/>
        </p:nvSpPr>
        <p:spPr>
          <a:xfrm>
            <a:off x="10042387" y="12743125"/>
            <a:ext cx="4299255" cy="5457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1500">
                <a:latin typeface="Gilroy-Medium"/>
                <a:ea typeface="Gilroy-Medium"/>
                <a:cs typeface="Gilroy-Medium"/>
                <a:sym typeface="Gilroy-Medium"/>
              </a:defRPr>
            </a:lvl1pPr>
          </a:lstStyle>
          <a:p>
            <a:r>
              <a:rPr lang="nl-NL" sz="3200" b="1"/>
              <a:t>Bedankt voor uw komst!</a:t>
            </a:r>
          </a:p>
        </p:txBody>
      </p:sp>
      <p:sp>
        <p:nvSpPr>
          <p:cNvPr id="2" name="www.loremipsum.com">
            <a:extLst>
              <a:ext uri="{FF2B5EF4-FFF2-40B4-BE49-F238E27FC236}">
                <a16:creationId xmlns:a16="http://schemas.microsoft.com/office/drawing/2014/main" id="{1AC0F0C9-117A-D391-07BB-37F195CC0EED}"/>
              </a:ext>
            </a:extLst>
          </p:cNvPr>
          <p:cNvSpPr txBox="1"/>
          <p:nvPr/>
        </p:nvSpPr>
        <p:spPr>
          <a:xfrm>
            <a:off x="8536280" y="6058240"/>
            <a:ext cx="7317709" cy="9335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1500">
                <a:latin typeface="Gilroy-Medium"/>
                <a:ea typeface="Gilroy-Medium"/>
                <a:cs typeface="Gilroy-Medium"/>
                <a:sym typeface="Gilroy-Medium"/>
              </a:defRPr>
            </a:lvl1pPr>
          </a:lstStyle>
          <a:p>
            <a:r>
              <a:rPr lang="nl-NL" sz="6000" b="1"/>
              <a:t>Vragen/opmerkingen?</a:t>
            </a:r>
          </a:p>
        </p:txBody>
      </p:sp>
    </p:spTree>
    <p:extLst>
      <p:ext uri="{BB962C8B-B14F-4D97-AF65-F5344CB8AC3E}">
        <p14:creationId xmlns:p14="http://schemas.microsoft.com/office/powerpoint/2010/main" val="655016650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8740" y="3098140"/>
            <a:ext cx="12906520" cy="751972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FA096C-00B8-06AA-C35C-B83276D92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>
            <a:extLst>
              <a:ext uri="{FF2B5EF4-FFF2-40B4-BE49-F238E27FC236}">
                <a16:creationId xmlns:a16="http://schemas.microsoft.com/office/drawing/2014/main" id="{FD53CF2B-71E4-6B4E-A4D6-4CBB7C2343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>
            <a:extLst>
              <a:ext uri="{FF2B5EF4-FFF2-40B4-BE49-F238E27FC236}">
                <a16:creationId xmlns:a16="http://schemas.microsoft.com/office/drawing/2014/main" id="{0061E948-D2DF-5260-F662-9C2E0B8DC909}"/>
              </a:ext>
            </a:extLst>
          </p:cNvPr>
          <p:cNvSpPr txBox="1"/>
          <p:nvPr/>
        </p:nvSpPr>
        <p:spPr>
          <a:xfrm>
            <a:off x="2252334" y="799040"/>
            <a:ext cx="15571570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/>
              <a:t>Kernwaarden en normgedrag</a:t>
            </a:r>
            <a:endParaRPr sz="9900" b="1"/>
          </a:p>
        </p:txBody>
      </p:sp>
      <p:pic>
        <p:nvPicPr>
          <p:cNvPr id="185" name="Line_Colors.png" descr="Line_Colors.png">
            <a:extLst>
              <a:ext uri="{FF2B5EF4-FFF2-40B4-BE49-F238E27FC236}">
                <a16:creationId xmlns:a16="http://schemas.microsoft.com/office/drawing/2014/main" id="{ACD588A0-CA52-03B7-0E16-54514D2391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Afbeelding 1" descr="Afbeelding met tekst, logo, Graphics, cirkel&#10;&#10;Door AI gegenereerde inhoud is mogelijk onjuist.">
            <a:extLst>
              <a:ext uri="{FF2B5EF4-FFF2-40B4-BE49-F238E27FC236}">
                <a16:creationId xmlns:a16="http://schemas.microsoft.com/office/drawing/2014/main" id="{6E7E9F08-B1F5-0EDD-24FF-5B3FAFAAC00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08"/>
          <a:stretch/>
        </p:blipFill>
        <p:spPr bwMode="auto">
          <a:xfrm>
            <a:off x="1925320" y="2332274"/>
            <a:ext cx="10647680" cy="107391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Afbeelding 2" descr="Afbeelding met tekst, schermopname, Lettertype, ontwerp&#10;&#10;Door AI gegenereerde inhoud is mogelijk onjuist.">
            <a:extLst>
              <a:ext uri="{FF2B5EF4-FFF2-40B4-BE49-F238E27FC236}">
                <a16:creationId xmlns:a16="http://schemas.microsoft.com/office/drawing/2014/main" id="{E52669DA-0882-B917-1A10-FCFA2AA1C6C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2"/>
          <a:stretch/>
        </p:blipFill>
        <p:spPr bwMode="auto">
          <a:xfrm>
            <a:off x="14266085" y="2244642"/>
            <a:ext cx="8192595" cy="1091445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0750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799040"/>
            <a:ext cx="11889473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/>
              <a:t>Eindexamen leerjaar 4</a:t>
            </a:r>
            <a:endParaRPr sz="9900" b="1"/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1 – Start">
            <a:extLst>
              <a:ext uri="{FF2B5EF4-FFF2-40B4-BE49-F238E27FC236}">
                <a16:creationId xmlns:a16="http://schemas.microsoft.com/office/drawing/2014/main" id="{D8D53778-FDDC-1BE9-F9EF-2C999AA714CA}"/>
              </a:ext>
            </a:extLst>
          </p:cNvPr>
          <p:cNvSpPr txBox="1"/>
          <p:nvPr/>
        </p:nvSpPr>
        <p:spPr>
          <a:xfrm>
            <a:off x="2252334" y="2312789"/>
            <a:ext cx="16756190" cy="97944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rPr lang="nl-NL">
                <a:solidFill>
                  <a:schemeClr val="tx1"/>
                </a:solidFill>
                <a:latin typeface="Gilroy-Regular" panose="00000500000000000000" pitchFamily="2" charset="0"/>
              </a:rPr>
              <a:t>Programma van Toetsing en Afsluiting (PTA)</a:t>
            </a:r>
          </a:p>
          <a:p>
            <a:endParaRPr lang="nl-NL">
              <a:solidFill>
                <a:schemeClr val="tx1"/>
              </a:solidFill>
              <a:latin typeface="Gilroy-Regular" panose="00000500000000000000" pitchFamily="2" charset="0"/>
            </a:endParaRP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  <a:latin typeface="Gilroy-Regular" panose="00000500000000000000" pitchFamily="2" charset="0"/>
              </a:rPr>
              <a:t>Examenreglement/PTA door examensecretaris</a:t>
            </a:r>
          </a:p>
          <a:p>
            <a:r>
              <a:rPr lang="nl-NL" sz="4400">
                <a:solidFill>
                  <a:schemeClr val="tx1"/>
                </a:solidFill>
                <a:latin typeface="Gilroy-Regular" panose="00000500000000000000" pitchFamily="2" charset="0"/>
              </a:rPr>
              <a:t>	- (Dhr. Flieger deelt dit 15 en 16 september uit)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  <a:latin typeface="Gilroy-Regular" panose="00000500000000000000" pitchFamily="2" charset="0"/>
              </a:rPr>
              <a:t>(PTA)toetsen/schoolexamens</a:t>
            </a:r>
          </a:p>
          <a:p>
            <a:pPr lvl="4" indent="0"/>
            <a:r>
              <a:rPr lang="nl-NL">
                <a:solidFill>
                  <a:schemeClr val="tx1"/>
                </a:solidFill>
                <a:latin typeface="Gilroy-Regular" panose="00000500000000000000" pitchFamily="2" charset="0"/>
              </a:rPr>
              <a:t>	- Wat, waar, wanneer, weging</a:t>
            </a:r>
          </a:p>
          <a:p>
            <a:pPr lvl="4" indent="0"/>
            <a:r>
              <a:rPr lang="nl-NL">
                <a:solidFill>
                  <a:schemeClr val="tx1"/>
                </a:solidFill>
                <a:latin typeface="Gilroy-Regular" panose="00000500000000000000" pitchFamily="2" charset="0"/>
              </a:rPr>
              <a:t>	- Gemiste toetsen moeten ingehaald worden (5 dagen)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  <a:latin typeface="Gilroy-Regular" panose="00000500000000000000" pitchFamily="2" charset="0"/>
              </a:rPr>
              <a:t>Centraal schriftelijke examen 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  <a:latin typeface="Gilroy-Regular" panose="00000500000000000000" pitchFamily="2" charset="0"/>
              </a:rPr>
              <a:t>Profielwerkstuk</a:t>
            </a:r>
          </a:p>
        </p:txBody>
      </p:sp>
    </p:spTree>
    <p:extLst>
      <p:ext uri="{BB962C8B-B14F-4D97-AF65-F5344CB8AC3E}">
        <p14:creationId xmlns:p14="http://schemas.microsoft.com/office/powerpoint/2010/main" val="401923173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Rectángulo"/>
          <p:cNvSpPr/>
          <p:nvPr/>
        </p:nvSpPr>
        <p:spPr>
          <a:xfrm>
            <a:off x="9091463" y="-90339"/>
            <a:ext cx="15374790" cy="13896678"/>
          </a:xfrm>
          <a:prstGeom prst="rect">
            <a:avLst/>
          </a:prstGeom>
          <a:solidFill>
            <a:srgbClr val="ABD4D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>
                    <a:lumOff val="-24499"/>
                  </a:schemeClr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/>
          </a:p>
        </p:txBody>
      </p:sp>
      <p:sp>
        <p:nvSpPr>
          <p:cNvPr id="194" name="Lorem…"/>
          <p:cNvSpPr txBox="1"/>
          <p:nvPr/>
        </p:nvSpPr>
        <p:spPr>
          <a:xfrm>
            <a:off x="1290637" y="4047270"/>
            <a:ext cx="7562968" cy="28533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b="1"/>
              <a:t>Belangrijke</a:t>
            </a:r>
          </a:p>
          <a:p>
            <a:pPr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b="1"/>
              <a:t>data</a:t>
            </a:r>
            <a:endParaRPr b="1"/>
          </a:p>
        </p:txBody>
      </p:sp>
      <p:sp>
        <p:nvSpPr>
          <p:cNvPr id="195" name="Lorem ipsum dolor met…"/>
          <p:cNvSpPr txBox="1"/>
          <p:nvPr/>
        </p:nvSpPr>
        <p:spPr>
          <a:xfrm>
            <a:off x="1319021" y="8253134"/>
            <a:ext cx="3247684" cy="14012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70000"/>
              </a:lnSpc>
              <a:defRPr sz="45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/>
              <a:t>Leerjaar 4</a:t>
            </a:r>
          </a:p>
          <a:p>
            <a:pPr>
              <a:lnSpc>
                <a:spcPct val="70000"/>
              </a:lnSpc>
              <a:defRPr sz="45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/>
              <a:t>2025 - 2026</a:t>
            </a:r>
            <a:endParaRPr/>
          </a:p>
        </p:txBody>
      </p:sp>
      <p:pic>
        <p:nvPicPr>
          <p:cNvPr id="196" name="Delta_Logo_B.png" descr="Delta_Logo_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4436" y="70824"/>
            <a:ext cx="3898213" cy="22712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Line_Over_Blue.png" descr="Line_Over_Blu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3813" y="2766806"/>
            <a:ext cx="15390090" cy="1036678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Inhoud!">
            <a:extLst>
              <a:ext uri="{FF2B5EF4-FFF2-40B4-BE49-F238E27FC236}">
                <a16:creationId xmlns:a16="http://schemas.microsoft.com/office/drawing/2014/main" id="{8C9269DC-E527-CE76-3263-D01F0022F233}"/>
              </a:ext>
            </a:extLst>
          </p:cNvPr>
          <p:cNvSpPr txBox="1"/>
          <p:nvPr/>
        </p:nvSpPr>
        <p:spPr>
          <a:xfrm>
            <a:off x="2252334" y="456797"/>
            <a:ext cx="8677055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en-US" sz="9900" b="1" err="1"/>
              <a:t>Belangrijke</a:t>
            </a:r>
            <a:r>
              <a:rPr lang="en-US" sz="9900" b="1"/>
              <a:t> data</a:t>
            </a:r>
          </a:p>
        </p:txBody>
      </p:sp>
      <p:sp>
        <p:nvSpPr>
          <p:cNvPr id="2" name="1 – Start">
            <a:extLst>
              <a:ext uri="{FF2B5EF4-FFF2-40B4-BE49-F238E27FC236}">
                <a16:creationId xmlns:a16="http://schemas.microsoft.com/office/drawing/2014/main" id="{729619D3-7028-4015-6BF0-B3D609355B24}"/>
              </a:ext>
            </a:extLst>
          </p:cNvPr>
          <p:cNvSpPr txBox="1"/>
          <p:nvPr/>
        </p:nvSpPr>
        <p:spPr>
          <a:xfrm>
            <a:off x="2252334" y="6708613"/>
            <a:ext cx="15569135" cy="1002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857250" indent="-857250">
              <a:buFontTx/>
              <a:buChar char="-"/>
            </a:pPr>
            <a:endParaRPr lang="nl-NL">
              <a:solidFill>
                <a:schemeClr val="tx1"/>
              </a:solidFill>
            </a:endParaRPr>
          </a:p>
        </p:txBody>
      </p:sp>
      <p:sp>
        <p:nvSpPr>
          <p:cNvPr id="4" name="1 – Start">
            <a:extLst>
              <a:ext uri="{FF2B5EF4-FFF2-40B4-BE49-F238E27FC236}">
                <a16:creationId xmlns:a16="http://schemas.microsoft.com/office/drawing/2014/main" id="{07A4C2A7-77AE-AAEC-D309-F8AA8971CF52}"/>
              </a:ext>
            </a:extLst>
          </p:cNvPr>
          <p:cNvSpPr txBox="1"/>
          <p:nvPr/>
        </p:nvSpPr>
        <p:spPr>
          <a:xfrm>
            <a:off x="2252334" y="5556669"/>
            <a:ext cx="17504227" cy="491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rPr lang="nl-NL">
                <a:solidFill>
                  <a:schemeClr val="tx1"/>
                </a:solidFill>
              </a:rPr>
              <a:t>Te vinden op onze website (agenda en schoolgids):</a:t>
            </a:r>
            <a:br>
              <a:rPr lang="nl-NL">
                <a:solidFill>
                  <a:schemeClr val="tx1"/>
                </a:solidFill>
              </a:rPr>
            </a:br>
            <a:endParaRPr lang="nl-NL">
              <a:solidFill>
                <a:schemeClr val="tx1"/>
              </a:solidFill>
            </a:endParaRPr>
          </a:p>
          <a:p>
            <a:r>
              <a:rPr lang="nl-NL" b="1" u="sng">
                <a:hlinkClick r:id="rId4"/>
              </a:rPr>
              <a:t>https://deltavmbo.nl/schoolgids/vrije-dagen/</a:t>
            </a:r>
            <a:endParaRPr lang="nl-NL">
              <a:solidFill>
                <a:schemeClr val="tx1"/>
              </a:solidFill>
            </a:endParaRPr>
          </a:p>
        </p:txBody>
      </p:sp>
      <p:pic>
        <p:nvPicPr>
          <p:cNvPr id="5" name="Google Shape;184;p5" descr="Save the date :: Beursvloer Veenendaal">
            <a:extLst>
              <a:ext uri="{FF2B5EF4-FFF2-40B4-BE49-F238E27FC236}">
                <a16:creationId xmlns:a16="http://schemas.microsoft.com/office/drawing/2014/main" id="{1C960C7C-F3AC-92ED-7A74-7E893BA723D5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8240391" y="8008978"/>
            <a:ext cx="5315284" cy="40789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098214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799040"/>
            <a:ext cx="7133363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/>
              <a:t>Examennorm</a:t>
            </a:r>
            <a:endParaRPr sz="9900" b="1"/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1 – Start">
            <a:extLst>
              <a:ext uri="{FF2B5EF4-FFF2-40B4-BE49-F238E27FC236}">
                <a16:creationId xmlns:a16="http://schemas.microsoft.com/office/drawing/2014/main" id="{EA475CC7-2A8C-B811-B464-337F46338CC0}"/>
              </a:ext>
            </a:extLst>
          </p:cNvPr>
          <p:cNvSpPr txBox="1"/>
          <p:nvPr/>
        </p:nvSpPr>
        <p:spPr>
          <a:xfrm>
            <a:off x="2252334" y="4292563"/>
            <a:ext cx="20833901" cy="58349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r>
              <a:rPr lang="nl-NL">
                <a:solidFill>
                  <a:schemeClr val="tx1"/>
                </a:solidFill>
              </a:rPr>
              <a:t>Exameneisen: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Maximaal 2x een 5, of 1x een 4 en één 7 minimaal. 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Het CSE moet gemiddeld een 5,50 zijn.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CKV, LO en Profielwerkstuk minimaal voldoende.</a:t>
            </a:r>
          </a:p>
          <a:p>
            <a:pPr marL="857250" indent="-857250">
              <a:buFontTx/>
              <a:buChar char="-"/>
            </a:pPr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677416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Delta_Logo.png" descr="Delt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9413" y="116635"/>
            <a:ext cx="3802826" cy="2215639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Inhoud!"/>
          <p:cNvSpPr txBox="1"/>
          <p:nvPr/>
        </p:nvSpPr>
        <p:spPr>
          <a:xfrm>
            <a:off x="2252334" y="799040"/>
            <a:ext cx="13417135" cy="1473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100">
                <a:latin typeface="Gilroy-Bold"/>
                <a:ea typeface="Gilroy-Bold"/>
                <a:cs typeface="Gilroy-Bold"/>
                <a:sym typeface="Gilroy-Bold"/>
              </a:defRPr>
            </a:lvl1pPr>
          </a:lstStyle>
          <a:p>
            <a:r>
              <a:rPr lang="nl-NL" sz="9900" b="1"/>
              <a:t>Extra hulpmiddelen (CSE)</a:t>
            </a:r>
            <a:endParaRPr sz="9900" b="1"/>
          </a:p>
        </p:txBody>
      </p:sp>
      <p:pic>
        <p:nvPicPr>
          <p:cNvPr id="185" name="Line_Colors.png" descr="Line_Colo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45" y="-191155"/>
            <a:ext cx="269120" cy="13907155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1 – Start">
            <a:extLst>
              <a:ext uri="{FF2B5EF4-FFF2-40B4-BE49-F238E27FC236}">
                <a16:creationId xmlns:a16="http://schemas.microsoft.com/office/drawing/2014/main" id="{D8D53778-FDDC-1BE9-F9EF-2C999AA714CA}"/>
              </a:ext>
            </a:extLst>
          </p:cNvPr>
          <p:cNvSpPr txBox="1"/>
          <p:nvPr/>
        </p:nvSpPr>
        <p:spPr>
          <a:xfrm>
            <a:off x="2252334" y="4446450"/>
            <a:ext cx="20422257" cy="5527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500">
                <a:latin typeface="Gilroy-Regular"/>
                <a:ea typeface="Gilroy-Regular"/>
                <a:cs typeface="Gilroy-Regular"/>
                <a:sym typeface="Gilroy-Regular"/>
              </a:defRPr>
            </a:lvl1pPr>
          </a:lstStyle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Aanvraag (extra) hulpmiddelen CSE d.m.v. een formulier; </a:t>
            </a:r>
            <a:br>
              <a:rPr lang="nl-NL"/>
            </a:br>
            <a:r>
              <a:rPr lang="nl-NL">
                <a:solidFill>
                  <a:schemeClr val="tx1"/>
                </a:solidFill>
              </a:rPr>
              <a:t>uiterlijk 1 november 2025 inleveren bij Dhr. </a:t>
            </a:r>
            <a:r>
              <a:rPr lang="nl-NL" err="1">
                <a:solidFill>
                  <a:schemeClr val="tx1"/>
                </a:solidFill>
              </a:rPr>
              <a:t>Flieger</a:t>
            </a:r>
            <a:endParaRPr lang="nl-NL">
              <a:solidFill>
                <a:schemeClr val="tx1"/>
              </a:solidFill>
            </a:endParaRP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Tijdverlenging, laptopgebruik, voorleeshulpmiddel, etc. 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Enkel voor leerlingen die daar recht op hebben</a:t>
            </a:r>
          </a:p>
          <a:p>
            <a:pPr marL="857250" indent="-857250">
              <a:buFontTx/>
              <a:buChar char="-"/>
            </a:pPr>
            <a:r>
              <a:rPr lang="nl-NL">
                <a:solidFill>
                  <a:schemeClr val="tx1"/>
                </a:solidFill>
              </a:rPr>
              <a:t>Verklaring dient op school aanwezig te zijn</a:t>
            </a:r>
          </a:p>
        </p:txBody>
      </p:sp>
    </p:spTree>
    <p:extLst>
      <p:ext uri="{BB962C8B-B14F-4D97-AF65-F5344CB8AC3E}">
        <p14:creationId xmlns:p14="http://schemas.microsoft.com/office/powerpoint/2010/main" val="145250235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Rectángulo"/>
          <p:cNvSpPr/>
          <p:nvPr/>
        </p:nvSpPr>
        <p:spPr>
          <a:xfrm>
            <a:off x="9091463" y="-90339"/>
            <a:ext cx="15374790" cy="13896678"/>
          </a:xfrm>
          <a:prstGeom prst="rect">
            <a:avLst/>
          </a:prstGeom>
          <a:solidFill>
            <a:srgbClr val="ABD4D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130300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>
                    <a:lumOff val="-24499"/>
                  </a:schemeClr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/>
          </a:p>
        </p:txBody>
      </p:sp>
      <p:sp>
        <p:nvSpPr>
          <p:cNvPr id="194" name="Lorem…"/>
          <p:cNvSpPr txBox="1"/>
          <p:nvPr/>
        </p:nvSpPr>
        <p:spPr>
          <a:xfrm>
            <a:off x="895877" y="3562120"/>
            <a:ext cx="7636706" cy="3811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10400" b="1"/>
              <a:t>Eindexamen..</a:t>
            </a:r>
          </a:p>
          <a:p>
            <a:pPr algn="ctr"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10400" b="1"/>
              <a:t>En dan?</a:t>
            </a:r>
          </a:p>
          <a:p>
            <a:pPr algn="ctr">
              <a:lnSpc>
                <a:spcPct val="60000"/>
              </a:lnSpc>
              <a:defRPr sz="12500">
                <a:latin typeface="Gilroy-Bold"/>
                <a:ea typeface="Gilroy-Bold"/>
                <a:cs typeface="Gilroy-Bold"/>
                <a:sym typeface="Gilroy-Bold"/>
              </a:defRPr>
            </a:pPr>
            <a:r>
              <a:rPr lang="nl-NL" sz="6000" b="1"/>
              <a:t>Informatie vanuit </a:t>
            </a:r>
            <a:br>
              <a:rPr lang="nl-NL" sz="6000" b="1"/>
            </a:br>
            <a:r>
              <a:rPr lang="nl-NL" sz="6000" b="1"/>
              <a:t>het decanaat</a:t>
            </a:r>
          </a:p>
        </p:txBody>
      </p:sp>
      <p:sp>
        <p:nvSpPr>
          <p:cNvPr id="195" name="Lorem ipsum dolor met…"/>
          <p:cNvSpPr txBox="1"/>
          <p:nvPr/>
        </p:nvSpPr>
        <p:spPr>
          <a:xfrm>
            <a:off x="1319021" y="8253134"/>
            <a:ext cx="3247684" cy="14012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70000"/>
              </a:lnSpc>
              <a:defRPr sz="45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/>
              <a:t>Leerjaar 4</a:t>
            </a:r>
          </a:p>
          <a:p>
            <a:pPr>
              <a:lnSpc>
                <a:spcPct val="70000"/>
              </a:lnSpc>
              <a:defRPr sz="4500">
                <a:latin typeface="Gilroy-Regular"/>
                <a:ea typeface="Gilroy-Regular"/>
                <a:cs typeface="Gilroy-Regular"/>
                <a:sym typeface="Gilroy-Regular"/>
              </a:defRPr>
            </a:pPr>
            <a:r>
              <a:rPr lang="nl-NL"/>
              <a:t>2025 - 2026</a:t>
            </a:r>
            <a:endParaRPr/>
          </a:p>
        </p:txBody>
      </p:sp>
      <p:pic>
        <p:nvPicPr>
          <p:cNvPr id="196" name="Delta_Logo_B.png" descr="Delta_Logo_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4436" y="70824"/>
            <a:ext cx="3898213" cy="22712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Line_Over_Blue.png" descr="Line_Over_Blu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3813" y="2766806"/>
            <a:ext cx="15390090" cy="1036678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70776086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ileHash xmlns="26d7ee95-db68-457e-b2c0-52eca0f22c0c" xsi:nil="true"/>
    <UniqueSourceRef xmlns="26d7ee95-db68-457e-b2c0-52eca0f22c0c" xsi:nil="true"/>
    <lcf76f155ced4ddcb4097134ff3c332f xmlns="26d7ee95-db68-457e-b2c0-52eca0f22c0c">
      <Terms xmlns="http://schemas.microsoft.com/office/infopath/2007/PartnerControls"/>
    </lcf76f155ced4ddcb4097134ff3c332f>
    <CloudMigratorOriginId xmlns="26d7ee95-db68-457e-b2c0-52eca0f22c0c" xsi:nil="true"/>
    <TaxCatchAll xmlns="6d91713a-8eb8-4e3a-b269-37462ea81bdc" xsi:nil="true"/>
    <CloudMigratorVersion xmlns="26d7ee95-db68-457e-b2c0-52eca0f22c0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1053160C13AA46947BA979CB9656DB" ma:contentTypeVersion="25" ma:contentTypeDescription="Een nieuw document maken." ma:contentTypeScope="" ma:versionID="5607f18d287028bdeef8a2b240a36f8e">
  <xsd:schema xmlns:xsd="http://www.w3.org/2001/XMLSchema" xmlns:xs="http://www.w3.org/2001/XMLSchema" xmlns:p="http://schemas.microsoft.com/office/2006/metadata/properties" xmlns:ns2="26d7ee95-db68-457e-b2c0-52eca0f22c0c" xmlns:ns3="6d91713a-8eb8-4e3a-b269-37462ea81bdc" targetNamespace="http://schemas.microsoft.com/office/2006/metadata/properties" ma:root="true" ma:fieldsID="60c9f17462dad0f43670f5af99ae529f" ns2:_="" ns3:_="">
    <xsd:import namespace="26d7ee95-db68-457e-b2c0-52eca0f22c0c"/>
    <xsd:import namespace="6d91713a-8eb8-4e3a-b269-37462ea81b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CloudMigratorOriginId" minOccurs="0"/>
                <xsd:element ref="ns2:FileHash" minOccurs="0"/>
                <xsd:element ref="ns2:CloudMigratorVersion" minOccurs="0"/>
                <xsd:element ref="ns2:UniqueSourceRef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d7ee95-db68-457e-b2c0-52eca0f22c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Afbeeldingtags" ma:readOnly="false" ma:fieldId="{5cf76f15-5ced-4ddc-b409-7134ff3c332f}" ma:taxonomyMulti="true" ma:sspId="e14016a7-92bd-4739-b52c-cfa0eb1c25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CloudMigratorOriginId" ma:index="21" nillable="true" ma:displayName="CloudMigratorOriginId" ma:description="" ma:internalName="CloudMigratorOriginId">
      <xsd:simpleType>
        <xsd:restriction base="dms:Note">
          <xsd:maxLength value="255"/>
        </xsd:restriction>
      </xsd:simpleType>
    </xsd:element>
    <xsd:element name="FileHash" ma:index="22" nillable="true" ma:displayName="FileHash" ma:description="" ma:internalName="FileHash">
      <xsd:simpleType>
        <xsd:restriction base="dms:Note">
          <xsd:maxLength value="255"/>
        </xsd:restriction>
      </xsd:simpleType>
    </xsd:element>
    <xsd:element name="CloudMigratorVersion" ma:index="23" nillable="true" ma:displayName="CloudMigratorVersion" ma:description="" ma:internalName="CloudMigratorVersion">
      <xsd:simpleType>
        <xsd:restriction base="dms:Note">
          <xsd:maxLength value="255"/>
        </xsd:restriction>
      </xsd:simpleType>
    </xsd:element>
    <xsd:element name="UniqueSourceRef" ma:index="24" nillable="true" ma:displayName="UniqueSourceRef" ma:description="" ma:internalName="UniqueSourceRef">
      <xsd:simpleType>
        <xsd:restriction base="dms:Note">
          <xsd:maxLength value="255"/>
        </xsd:restriction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91713a-8eb8-4e3a-b269-37462ea81bd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a923b5f-6181-4913-ad9c-308ed1ab5998}" ma:internalName="TaxCatchAll" ma:showField="CatchAllData" ma:web="6d91713a-8eb8-4e3a-b269-37462ea81b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25CF82-3670-4580-B0E1-2CE3E8A61E61}">
  <ds:schemaRefs>
    <ds:schemaRef ds:uri="26d7ee95-db68-457e-b2c0-52eca0f22c0c"/>
    <ds:schemaRef ds:uri="6d91713a-8eb8-4e3a-b269-37462ea81bd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1FFC041-5DEF-4504-8AC6-9859C38B15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1D44B9-996A-4AFF-B7E1-633C01544E81}">
  <ds:schemaRefs>
    <ds:schemaRef ds:uri="26d7ee95-db68-457e-b2c0-52eca0f22c0c"/>
    <ds:schemaRef ds:uri="6d91713a-8eb8-4e3a-b269-37462ea81bd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27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23_ClassicWhite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Tom Reichrath</dc:creator>
  <cp:revision>1</cp:revision>
  <dcterms:modified xsi:type="dcterms:W3CDTF">2025-09-03T12:04:33Z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0x0101003C1053160C13AA46947BA979CB9656DB</vt:lpwstr>
  </property>
  <property fmtid="{D5CDD505-2E9C-101B-9397-08002B2CF9AE}" pid="3" name="MediaServiceImageTags">
    <vt:lpwstr/>
  </property>
</Properties>
</file>